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4" r:id="rId2"/>
    <p:sldId id="364" r:id="rId3"/>
    <p:sldId id="355" r:id="rId4"/>
    <p:sldId id="356" r:id="rId5"/>
    <p:sldId id="358" r:id="rId6"/>
    <p:sldId id="359" r:id="rId7"/>
    <p:sldId id="365" r:id="rId8"/>
    <p:sldId id="360" r:id="rId9"/>
    <p:sldId id="361" r:id="rId10"/>
    <p:sldId id="362" r:id="rId11"/>
    <p:sldId id="363" r:id="rId12"/>
    <p:sldId id="349" r:id="rId13"/>
    <p:sldId id="366" r:id="rId14"/>
    <p:sldId id="324" r:id="rId15"/>
    <p:sldId id="327" r:id="rId16"/>
    <p:sldId id="369" r:id="rId17"/>
    <p:sldId id="370" r:id="rId18"/>
    <p:sldId id="371" r:id="rId19"/>
    <p:sldId id="372" r:id="rId20"/>
    <p:sldId id="373" r:id="rId21"/>
    <p:sldId id="326" r:id="rId22"/>
    <p:sldId id="333" r:id="rId23"/>
    <p:sldId id="367" r:id="rId24"/>
    <p:sldId id="351" r:id="rId25"/>
    <p:sldId id="374" r:id="rId26"/>
    <p:sldId id="36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E00"/>
    <a:srgbClr val="94D9FF"/>
    <a:srgbClr val="113870"/>
    <a:srgbClr val="0C2954"/>
    <a:srgbClr val="587889"/>
    <a:srgbClr val="96A863"/>
    <a:srgbClr val="E88054"/>
    <a:srgbClr val="EFDA68"/>
    <a:srgbClr val="D09A5A"/>
    <a:srgbClr val="D0B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92500" autoAdjust="0"/>
  </p:normalViewPr>
  <p:slideViewPr>
    <p:cSldViewPr>
      <p:cViewPr>
        <p:scale>
          <a:sx n="95" d="100"/>
          <a:sy n="95" d="100"/>
        </p:scale>
        <p:origin x="-144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annovikov:Documents:Platform:mm_sta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mannovikov:Dropbox:pay_soc_dem_app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[mm_stat.xlsx]Лист1!$B$106</c:f>
              <c:strCache>
                <c:ptCount val="1"/>
                <c:pt idx="0">
                  <c:v>Male</c:v>
                </c:pt>
              </c:strCache>
            </c:strRef>
          </c:tx>
          <c:spPr>
            <a:ln w="76200">
              <a:solidFill>
                <a:srgbClr val="E88054"/>
              </a:solidFill>
            </a:ln>
            <a:effectLst>
              <a:outerShdw dist="50800" dir="2700000" algn="tl" rotWithShape="0">
                <a:srgbClr val="113870"/>
              </a:outerShdw>
            </a:effectLst>
          </c:spPr>
          <c:marker>
            <c:symbol val="none"/>
          </c:marker>
          <c:cat>
            <c:numRef>
              <c:f>[mm_stat.xlsx]Лист1!$A$107:$A$172</c:f>
              <c:numCache>
                <c:formatCode>General</c:formatCode>
                <c:ptCount val="6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16.0</c:v>
                </c:pt>
                <c:pt idx="12">
                  <c:v>17.0</c:v>
                </c:pt>
                <c:pt idx="13">
                  <c:v>18.0</c:v>
                </c:pt>
                <c:pt idx="14">
                  <c:v>19.0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  <c:pt idx="18">
                  <c:v>23.0</c:v>
                </c:pt>
                <c:pt idx="19">
                  <c:v>24.0</c:v>
                </c:pt>
                <c:pt idx="20">
                  <c:v>25.0</c:v>
                </c:pt>
                <c:pt idx="21">
                  <c:v>26.0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32.0</c:v>
                </c:pt>
                <c:pt idx="28">
                  <c:v>33.0</c:v>
                </c:pt>
                <c:pt idx="29">
                  <c:v>34.0</c:v>
                </c:pt>
                <c:pt idx="30">
                  <c:v>35.0</c:v>
                </c:pt>
                <c:pt idx="31">
                  <c:v>36.0</c:v>
                </c:pt>
                <c:pt idx="32">
                  <c:v>37.0</c:v>
                </c:pt>
                <c:pt idx="33">
                  <c:v>38.0</c:v>
                </c:pt>
                <c:pt idx="34">
                  <c:v>39.0</c:v>
                </c:pt>
                <c:pt idx="35">
                  <c:v>40.0</c:v>
                </c:pt>
                <c:pt idx="36">
                  <c:v>41.0</c:v>
                </c:pt>
                <c:pt idx="37">
                  <c:v>42.0</c:v>
                </c:pt>
                <c:pt idx="38">
                  <c:v>43.0</c:v>
                </c:pt>
                <c:pt idx="39">
                  <c:v>44.0</c:v>
                </c:pt>
                <c:pt idx="40">
                  <c:v>45.0</c:v>
                </c:pt>
                <c:pt idx="41">
                  <c:v>46.0</c:v>
                </c:pt>
                <c:pt idx="42">
                  <c:v>47.0</c:v>
                </c:pt>
                <c:pt idx="43">
                  <c:v>48.0</c:v>
                </c:pt>
                <c:pt idx="44">
                  <c:v>49.0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</c:numCache>
            </c:numRef>
          </c:cat>
          <c:val>
            <c:numRef>
              <c:f>[mm_stat.xlsx]Лист1!$B$107:$B$172</c:f>
              <c:numCache>
                <c:formatCode>General</c:formatCode>
                <c:ptCount val="66"/>
                <c:pt idx="0">
                  <c:v>3443.0</c:v>
                </c:pt>
                <c:pt idx="1">
                  <c:v>4871.0</c:v>
                </c:pt>
                <c:pt idx="2">
                  <c:v>7725.0</c:v>
                </c:pt>
                <c:pt idx="3">
                  <c:v>12660.0</c:v>
                </c:pt>
                <c:pt idx="4">
                  <c:v>19454.0</c:v>
                </c:pt>
                <c:pt idx="5">
                  <c:v>27767.0</c:v>
                </c:pt>
                <c:pt idx="6">
                  <c:v>36607.0</c:v>
                </c:pt>
                <c:pt idx="7">
                  <c:v>32483.0</c:v>
                </c:pt>
                <c:pt idx="8">
                  <c:v>29821.0</c:v>
                </c:pt>
                <c:pt idx="9">
                  <c:v>26818.0</c:v>
                </c:pt>
                <c:pt idx="10">
                  <c:v>24253.0</c:v>
                </c:pt>
                <c:pt idx="11">
                  <c:v>23393.0</c:v>
                </c:pt>
                <c:pt idx="12">
                  <c:v>22560.0</c:v>
                </c:pt>
                <c:pt idx="13">
                  <c:v>21960.0</c:v>
                </c:pt>
                <c:pt idx="14">
                  <c:v>17879.0</c:v>
                </c:pt>
                <c:pt idx="15">
                  <c:v>18748.0</c:v>
                </c:pt>
                <c:pt idx="16">
                  <c:v>25060.0</c:v>
                </c:pt>
                <c:pt idx="17">
                  <c:v>21330.0</c:v>
                </c:pt>
                <c:pt idx="18">
                  <c:v>24505.0</c:v>
                </c:pt>
                <c:pt idx="19">
                  <c:v>26924.0</c:v>
                </c:pt>
                <c:pt idx="20">
                  <c:v>29555.0</c:v>
                </c:pt>
                <c:pt idx="21">
                  <c:v>32345.0</c:v>
                </c:pt>
                <c:pt idx="22">
                  <c:v>32668.0</c:v>
                </c:pt>
                <c:pt idx="23">
                  <c:v>34500.0</c:v>
                </c:pt>
                <c:pt idx="24">
                  <c:v>32437.0</c:v>
                </c:pt>
                <c:pt idx="25">
                  <c:v>32549.0</c:v>
                </c:pt>
                <c:pt idx="26">
                  <c:v>38882.0</c:v>
                </c:pt>
                <c:pt idx="27">
                  <c:v>31533.0</c:v>
                </c:pt>
                <c:pt idx="28">
                  <c:v>31883.0</c:v>
                </c:pt>
                <c:pt idx="29">
                  <c:v>30741.0</c:v>
                </c:pt>
                <c:pt idx="30">
                  <c:v>30003.0</c:v>
                </c:pt>
                <c:pt idx="31">
                  <c:v>29133.0</c:v>
                </c:pt>
                <c:pt idx="32">
                  <c:v>26393.0</c:v>
                </c:pt>
                <c:pt idx="33">
                  <c:v>23776.0</c:v>
                </c:pt>
                <c:pt idx="34">
                  <c:v>23193.0</c:v>
                </c:pt>
                <c:pt idx="35">
                  <c:v>21515.0</c:v>
                </c:pt>
                <c:pt idx="36">
                  <c:v>21058.0</c:v>
                </c:pt>
                <c:pt idx="37">
                  <c:v>16432.0</c:v>
                </c:pt>
                <c:pt idx="38">
                  <c:v>14494.0</c:v>
                </c:pt>
                <c:pt idx="39">
                  <c:v>13030.0</c:v>
                </c:pt>
                <c:pt idx="40">
                  <c:v>12328.0</c:v>
                </c:pt>
                <c:pt idx="41">
                  <c:v>11249.0</c:v>
                </c:pt>
                <c:pt idx="42">
                  <c:v>10175.0</c:v>
                </c:pt>
                <c:pt idx="43">
                  <c:v>9368.0</c:v>
                </c:pt>
                <c:pt idx="44">
                  <c:v>8927.0</c:v>
                </c:pt>
                <c:pt idx="45">
                  <c:v>8561.0</c:v>
                </c:pt>
                <c:pt idx="46">
                  <c:v>8417.0</c:v>
                </c:pt>
                <c:pt idx="47">
                  <c:v>6492.0</c:v>
                </c:pt>
                <c:pt idx="48">
                  <c:v>5792.0</c:v>
                </c:pt>
                <c:pt idx="49">
                  <c:v>5127.0</c:v>
                </c:pt>
                <c:pt idx="50">
                  <c:v>4460.0</c:v>
                </c:pt>
                <c:pt idx="51">
                  <c:v>4184.0</c:v>
                </c:pt>
                <c:pt idx="52">
                  <c:v>3488.0</c:v>
                </c:pt>
                <c:pt idx="53">
                  <c:v>2824.0</c:v>
                </c:pt>
                <c:pt idx="54">
                  <c:v>2719.0</c:v>
                </c:pt>
                <c:pt idx="55">
                  <c:v>2524.0</c:v>
                </c:pt>
                <c:pt idx="56">
                  <c:v>2583.0</c:v>
                </c:pt>
                <c:pt idx="57">
                  <c:v>1911.0</c:v>
                </c:pt>
                <c:pt idx="58">
                  <c:v>1386.0</c:v>
                </c:pt>
                <c:pt idx="59">
                  <c:v>1342.0</c:v>
                </c:pt>
                <c:pt idx="60">
                  <c:v>993.0</c:v>
                </c:pt>
                <c:pt idx="61">
                  <c:v>988.0</c:v>
                </c:pt>
                <c:pt idx="62">
                  <c:v>447.0</c:v>
                </c:pt>
                <c:pt idx="63">
                  <c:v>259.0</c:v>
                </c:pt>
                <c:pt idx="64">
                  <c:v>343.0</c:v>
                </c:pt>
                <c:pt idx="65">
                  <c:v>615.0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[mm_stat.xlsx]Лист1!$C$106</c:f>
              <c:strCache>
                <c:ptCount val="1"/>
                <c:pt idx="0">
                  <c:v>Female</c:v>
                </c:pt>
              </c:strCache>
            </c:strRef>
          </c:tx>
          <c:spPr>
            <a:ln w="76200">
              <a:solidFill>
                <a:srgbClr val="EFDA68"/>
              </a:solidFill>
            </a:ln>
            <a:effectLst>
              <a:outerShdw dist="50800" dir="2700000" algn="tl" rotWithShape="0">
                <a:srgbClr val="113870"/>
              </a:outerShdw>
            </a:effectLst>
          </c:spPr>
          <c:marker>
            <c:symbol val="none"/>
          </c:marker>
          <c:cat>
            <c:numRef>
              <c:f>[mm_stat.xlsx]Лист1!$A$107:$A$172</c:f>
              <c:numCache>
                <c:formatCode>General</c:formatCode>
                <c:ptCount val="6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16.0</c:v>
                </c:pt>
                <c:pt idx="12">
                  <c:v>17.0</c:v>
                </c:pt>
                <c:pt idx="13">
                  <c:v>18.0</c:v>
                </c:pt>
                <c:pt idx="14">
                  <c:v>19.0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  <c:pt idx="18">
                  <c:v>23.0</c:v>
                </c:pt>
                <c:pt idx="19">
                  <c:v>24.0</c:v>
                </c:pt>
                <c:pt idx="20">
                  <c:v>25.0</c:v>
                </c:pt>
                <c:pt idx="21">
                  <c:v>26.0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32.0</c:v>
                </c:pt>
                <c:pt idx="28">
                  <c:v>33.0</c:v>
                </c:pt>
                <c:pt idx="29">
                  <c:v>34.0</c:v>
                </c:pt>
                <c:pt idx="30">
                  <c:v>35.0</c:v>
                </c:pt>
                <c:pt idx="31">
                  <c:v>36.0</c:v>
                </c:pt>
                <c:pt idx="32">
                  <c:v>37.0</c:v>
                </c:pt>
                <c:pt idx="33">
                  <c:v>38.0</c:v>
                </c:pt>
                <c:pt idx="34">
                  <c:v>39.0</c:v>
                </c:pt>
                <c:pt idx="35">
                  <c:v>40.0</c:v>
                </c:pt>
                <c:pt idx="36">
                  <c:v>41.0</c:v>
                </c:pt>
                <c:pt idx="37">
                  <c:v>42.0</c:v>
                </c:pt>
                <c:pt idx="38">
                  <c:v>43.0</c:v>
                </c:pt>
                <c:pt idx="39">
                  <c:v>44.0</c:v>
                </c:pt>
                <c:pt idx="40">
                  <c:v>45.0</c:v>
                </c:pt>
                <c:pt idx="41">
                  <c:v>46.0</c:v>
                </c:pt>
                <c:pt idx="42">
                  <c:v>47.0</c:v>
                </c:pt>
                <c:pt idx="43">
                  <c:v>48.0</c:v>
                </c:pt>
                <c:pt idx="44">
                  <c:v>49.0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</c:numCache>
            </c:numRef>
          </c:cat>
          <c:val>
            <c:numRef>
              <c:f>[mm_stat.xlsx]Лист1!$C$107:$C$172</c:f>
              <c:numCache>
                <c:formatCode>General</c:formatCode>
                <c:ptCount val="66"/>
                <c:pt idx="0">
                  <c:v>2429.0</c:v>
                </c:pt>
                <c:pt idx="1">
                  <c:v>3689.0</c:v>
                </c:pt>
                <c:pt idx="2">
                  <c:v>5768.0</c:v>
                </c:pt>
                <c:pt idx="3">
                  <c:v>10684.0</c:v>
                </c:pt>
                <c:pt idx="4">
                  <c:v>18297.0</c:v>
                </c:pt>
                <c:pt idx="5">
                  <c:v>26997.0</c:v>
                </c:pt>
                <c:pt idx="6">
                  <c:v>34462.0</c:v>
                </c:pt>
                <c:pt idx="7">
                  <c:v>30444.0</c:v>
                </c:pt>
                <c:pt idx="8">
                  <c:v>26457.0</c:v>
                </c:pt>
                <c:pt idx="9">
                  <c:v>22685.0</c:v>
                </c:pt>
                <c:pt idx="10">
                  <c:v>19880.0</c:v>
                </c:pt>
                <c:pt idx="11">
                  <c:v>19413.0</c:v>
                </c:pt>
                <c:pt idx="12">
                  <c:v>18390.0</c:v>
                </c:pt>
                <c:pt idx="13">
                  <c:v>19213.0</c:v>
                </c:pt>
                <c:pt idx="14">
                  <c:v>19175.0</c:v>
                </c:pt>
                <c:pt idx="15">
                  <c:v>21638.0</c:v>
                </c:pt>
                <c:pt idx="16">
                  <c:v>28272.0</c:v>
                </c:pt>
                <c:pt idx="17">
                  <c:v>26319.0</c:v>
                </c:pt>
                <c:pt idx="18">
                  <c:v>31343.0</c:v>
                </c:pt>
                <c:pt idx="19">
                  <c:v>33794.0</c:v>
                </c:pt>
                <c:pt idx="20">
                  <c:v>37144.0</c:v>
                </c:pt>
                <c:pt idx="21">
                  <c:v>40502.0</c:v>
                </c:pt>
                <c:pt idx="22">
                  <c:v>40500.0</c:v>
                </c:pt>
                <c:pt idx="23">
                  <c:v>43469.0</c:v>
                </c:pt>
                <c:pt idx="24">
                  <c:v>41354.0</c:v>
                </c:pt>
                <c:pt idx="25">
                  <c:v>42035.0</c:v>
                </c:pt>
                <c:pt idx="26">
                  <c:v>46807.0</c:v>
                </c:pt>
                <c:pt idx="27">
                  <c:v>41789.0</c:v>
                </c:pt>
                <c:pt idx="28">
                  <c:v>41732.0</c:v>
                </c:pt>
                <c:pt idx="29">
                  <c:v>40949.0</c:v>
                </c:pt>
                <c:pt idx="30">
                  <c:v>39768.0</c:v>
                </c:pt>
                <c:pt idx="31">
                  <c:v>38510.0</c:v>
                </c:pt>
                <c:pt idx="32">
                  <c:v>34854.0</c:v>
                </c:pt>
                <c:pt idx="33">
                  <c:v>31760.0</c:v>
                </c:pt>
                <c:pt idx="34">
                  <c:v>30042.0</c:v>
                </c:pt>
                <c:pt idx="35">
                  <c:v>27366.0</c:v>
                </c:pt>
                <c:pt idx="36">
                  <c:v>27035.0</c:v>
                </c:pt>
                <c:pt idx="37">
                  <c:v>21394.0</c:v>
                </c:pt>
                <c:pt idx="38">
                  <c:v>19549.0</c:v>
                </c:pt>
                <c:pt idx="39">
                  <c:v>17480.0</c:v>
                </c:pt>
                <c:pt idx="40">
                  <c:v>17080.0</c:v>
                </c:pt>
                <c:pt idx="41">
                  <c:v>16358.0</c:v>
                </c:pt>
                <c:pt idx="42">
                  <c:v>15433.0</c:v>
                </c:pt>
                <c:pt idx="43">
                  <c:v>15187.0</c:v>
                </c:pt>
                <c:pt idx="44">
                  <c:v>14777.0</c:v>
                </c:pt>
                <c:pt idx="45">
                  <c:v>14399.0</c:v>
                </c:pt>
                <c:pt idx="46">
                  <c:v>14195.0</c:v>
                </c:pt>
                <c:pt idx="47">
                  <c:v>12198.0</c:v>
                </c:pt>
                <c:pt idx="48">
                  <c:v>10967.0</c:v>
                </c:pt>
                <c:pt idx="49">
                  <c:v>9754.0</c:v>
                </c:pt>
                <c:pt idx="50">
                  <c:v>8935.0</c:v>
                </c:pt>
                <c:pt idx="51">
                  <c:v>8608.0</c:v>
                </c:pt>
                <c:pt idx="52">
                  <c:v>7523.0</c:v>
                </c:pt>
                <c:pt idx="53">
                  <c:v>6060.0</c:v>
                </c:pt>
                <c:pt idx="54">
                  <c:v>5601.0</c:v>
                </c:pt>
                <c:pt idx="55">
                  <c:v>4905.0</c:v>
                </c:pt>
                <c:pt idx="56">
                  <c:v>4299.0</c:v>
                </c:pt>
                <c:pt idx="57">
                  <c:v>3497.0</c:v>
                </c:pt>
                <c:pt idx="58">
                  <c:v>2378.0</c:v>
                </c:pt>
                <c:pt idx="59">
                  <c:v>2189.0</c:v>
                </c:pt>
                <c:pt idx="60">
                  <c:v>1521.0</c:v>
                </c:pt>
                <c:pt idx="61">
                  <c:v>956.0</c:v>
                </c:pt>
                <c:pt idx="62">
                  <c:v>526.0</c:v>
                </c:pt>
                <c:pt idx="63">
                  <c:v>353.0</c:v>
                </c:pt>
                <c:pt idx="64">
                  <c:v>445.0</c:v>
                </c:pt>
                <c:pt idx="65">
                  <c:v>555.0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2109160"/>
        <c:axId val="2132112712"/>
      </c:lineChart>
      <c:catAx>
        <c:axId val="2132109160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Calibri"/>
                <a:cs typeface="Calibri"/>
              </a:defRPr>
            </a:pPr>
            <a:endParaRPr lang="ru-RU"/>
          </a:p>
        </c:txPr>
        <c:crossAx val="213211271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132112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132109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10652305850314"/>
          <c:y val="0.0"/>
          <c:w val="0.956270125174338"/>
          <c:h val="0.696800573356773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Male</c:v>
                </c:pt>
              </c:strCache>
            </c:strRef>
          </c:tx>
          <c:spPr>
            <a:ln w="76200">
              <a:solidFill>
                <a:srgbClr val="E88054"/>
              </a:solidFill>
            </a:ln>
            <a:effectLst>
              <a:outerShdw dist="50800" dir="2700000" algn="tl" rotWithShape="0">
                <a:srgbClr val="113870"/>
              </a:outerShdw>
            </a:effectLst>
          </c:spPr>
          <c:marker>
            <c:symbol val="none"/>
          </c:marker>
          <c:cat>
            <c:numRef>
              <c:f>Лист1!$A$2:$A$67</c:f>
              <c:numCache>
                <c:formatCode>General</c:formatCode>
                <c:ptCount val="6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16.0</c:v>
                </c:pt>
                <c:pt idx="12">
                  <c:v>17.0</c:v>
                </c:pt>
                <c:pt idx="13">
                  <c:v>18.0</c:v>
                </c:pt>
                <c:pt idx="14">
                  <c:v>19.0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  <c:pt idx="18">
                  <c:v>23.0</c:v>
                </c:pt>
                <c:pt idx="19">
                  <c:v>24.0</c:v>
                </c:pt>
                <c:pt idx="20">
                  <c:v>25.0</c:v>
                </c:pt>
                <c:pt idx="21">
                  <c:v>26.0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32.0</c:v>
                </c:pt>
                <c:pt idx="28">
                  <c:v>33.0</c:v>
                </c:pt>
                <c:pt idx="29">
                  <c:v>34.0</c:v>
                </c:pt>
                <c:pt idx="30">
                  <c:v>35.0</c:v>
                </c:pt>
                <c:pt idx="31">
                  <c:v>36.0</c:v>
                </c:pt>
                <c:pt idx="32">
                  <c:v>37.0</c:v>
                </c:pt>
                <c:pt idx="33">
                  <c:v>38.0</c:v>
                </c:pt>
                <c:pt idx="34">
                  <c:v>39.0</c:v>
                </c:pt>
                <c:pt idx="35">
                  <c:v>40.0</c:v>
                </c:pt>
                <c:pt idx="36">
                  <c:v>41.0</c:v>
                </c:pt>
                <c:pt idx="37">
                  <c:v>42.0</c:v>
                </c:pt>
                <c:pt idx="38">
                  <c:v>43.0</c:v>
                </c:pt>
                <c:pt idx="39">
                  <c:v>44.0</c:v>
                </c:pt>
                <c:pt idx="40">
                  <c:v>45.0</c:v>
                </c:pt>
                <c:pt idx="41">
                  <c:v>46.0</c:v>
                </c:pt>
                <c:pt idx="42">
                  <c:v>47.0</c:v>
                </c:pt>
                <c:pt idx="43">
                  <c:v>48.0</c:v>
                </c:pt>
                <c:pt idx="44">
                  <c:v>49.0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</c:numCache>
            </c:numRef>
          </c:cat>
          <c:val>
            <c:numRef>
              <c:f>Лист1!$B$2:$B$67</c:f>
              <c:numCache>
                <c:formatCode>General</c:formatCode>
                <c:ptCount val="66"/>
                <c:pt idx="0">
                  <c:v>203.0</c:v>
                </c:pt>
                <c:pt idx="1">
                  <c:v>312.0</c:v>
                </c:pt>
                <c:pt idx="2">
                  <c:v>522.0</c:v>
                </c:pt>
                <c:pt idx="3">
                  <c:v>859.0</c:v>
                </c:pt>
                <c:pt idx="4">
                  <c:v>1597.0</c:v>
                </c:pt>
                <c:pt idx="5">
                  <c:v>2688.0</c:v>
                </c:pt>
                <c:pt idx="6">
                  <c:v>4420.0</c:v>
                </c:pt>
                <c:pt idx="7">
                  <c:v>4948.0</c:v>
                </c:pt>
                <c:pt idx="8">
                  <c:v>4979.0</c:v>
                </c:pt>
                <c:pt idx="9">
                  <c:v>4707.0</c:v>
                </c:pt>
                <c:pt idx="10">
                  <c:v>3886.0</c:v>
                </c:pt>
                <c:pt idx="11">
                  <c:v>3200.0</c:v>
                </c:pt>
                <c:pt idx="12">
                  <c:v>2535.0</c:v>
                </c:pt>
                <c:pt idx="13">
                  <c:v>2194.0</c:v>
                </c:pt>
                <c:pt idx="14">
                  <c:v>2002.0</c:v>
                </c:pt>
                <c:pt idx="15">
                  <c:v>1950.0</c:v>
                </c:pt>
                <c:pt idx="16">
                  <c:v>2523.0</c:v>
                </c:pt>
                <c:pt idx="17">
                  <c:v>2698.0</c:v>
                </c:pt>
                <c:pt idx="18">
                  <c:v>3074.0</c:v>
                </c:pt>
                <c:pt idx="19">
                  <c:v>3554.0</c:v>
                </c:pt>
                <c:pt idx="20">
                  <c:v>4068.0</c:v>
                </c:pt>
                <c:pt idx="21">
                  <c:v>4439.0</c:v>
                </c:pt>
                <c:pt idx="22">
                  <c:v>4579.0</c:v>
                </c:pt>
                <c:pt idx="23">
                  <c:v>4992.0</c:v>
                </c:pt>
                <c:pt idx="24">
                  <c:v>4980.0</c:v>
                </c:pt>
                <c:pt idx="25">
                  <c:v>4980.0</c:v>
                </c:pt>
                <c:pt idx="26">
                  <c:v>5397.0</c:v>
                </c:pt>
                <c:pt idx="27">
                  <c:v>5069.0</c:v>
                </c:pt>
                <c:pt idx="28">
                  <c:v>4869.0</c:v>
                </c:pt>
                <c:pt idx="29">
                  <c:v>4741.0</c:v>
                </c:pt>
                <c:pt idx="30">
                  <c:v>4396.0</c:v>
                </c:pt>
                <c:pt idx="31">
                  <c:v>4157.0</c:v>
                </c:pt>
                <c:pt idx="32">
                  <c:v>3817.0</c:v>
                </c:pt>
                <c:pt idx="33">
                  <c:v>3524.0</c:v>
                </c:pt>
                <c:pt idx="34">
                  <c:v>3143.0</c:v>
                </c:pt>
                <c:pt idx="35">
                  <c:v>2921.0</c:v>
                </c:pt>
                <c:pt idx="36">
                  <c:v>2639.0</c:v>
                </c:pt>
                <c:pt idx="37">
                  <c:v>2305.0</c:v>
                </c:pt>
                <c:pt idx="38">
                  <c:v>1909.0</c:v>
                </c:pt>
                <c:pt idx="39">
                  <c:v>1677.0</c:v>
                </c:pt>
                <c:pt idx="40">
                  <c:v>1514.0</c:v>
                </c:pt>
                <c:pt idx="41">
                  <c:v>1378.0</c:v>
                </c:pt>
                <c:pt idx="42">
                  <c:v>1207.0</c:v>
                </c:pt>
                <c:pt idx="43">
                  <c:v>1067.0</c:v>
                </c:pt>
                <c:pt idx="44">
                  <c:v>1013.0</c:v>
                </c:pt>
                <c:pt idx="45">
                  <c:v>1007.0</c:v>
                </c:pt>
                <c:pt idx="46">
                  <c:v>866.0</c:v>
                </c:pt>
                <c:pt idx="47">
                  <c:v>696.0</c:v>
                </c:pt>
                <c:pt idx="48">
                  <c:v>626.0</c:v>
                </c:pt>
                <c:pt idx="49">
                  <c:v>522.0</c:v>
                </c:pt>
                <c:pt idx="50">
                  <c:v>448.0</c:v>
                </c:pt>
                <c:pt idx="51">
                  <c:v>409.0</c:v>
                </c:pt>
                <c:pt idx="52">
                  <c:v>344.0</c:v>
                </c:pt>
                <c:pt idx="53">
                  <c:v>265.0</c:v>
                </c:pt>
                <c:pt idx="54">
                  <c:v>207.0</c:v>
                </c:pt>
                <c:pt idx="55">
                  <c:v>201.0</c:v>
                </c:pt>
                <c:pt idx="56">
                  <c:v>195.0</c:v>
                </c:pt>
                <c:pt idx="57">
                  <c:v>145.0</c:v>
                </c:pt>
                <c:pt idx="58">
                  <c:v>100.0</c:v>
                </c:pt>
                <c:pt idx="59">
                  <c:v>83.0</c:v>
                </c:pt>
                <c:pt idx="60">
                  <c:v>70.0</c:v>
                </c:pt>
                <c:pt idx="61">
                  <c:v>83.0</c:v>
                </c:pt>
                <c:pt idx="62">
                  <c:v>41.0</c:v>
                </c:pt>
                <c:pt idx="63">
                  <c:v>14.0</c:v>
                </c:pt>
                <c:pt idx="64">
                  <c:v>18.0</c:v>
                </c:pt>
                <c:pt idx="65">
                  <c:v>61.0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Female</c:v>
                </c:pt>
              </c:strCache>
            </c:strRef>
          </c:tx>
          <c:spPr>
            <a:ln w="76200">
              <a:solidFill>
                <a:srgbClr val="EFDA68"/>
              </a:solidFill>
            </a:ln>
            <a:effectLst>
              <a:outerShdw dist="50800" dir="2700000" algn="tl" rotWithShape="0">
                <a:srgbClr val="113870"/>
              </a:outerShdw>
            </a:effectLst>
          </c:spPr>
          <c:marker>
            <c:symbol val="none"/>
          </c:marker>
          <c:cat>
            <c:numRef>
              <c:f>Лист1!$A$2:$A$67</c:f>
              <c:numCache>
                <c:formatCode>General</c:formatCode>
                <c:ptCount val="66"/>
                <c:pt idx="0">
                  <c:v>5.0</c:v>
                </c:pt>
                <c:pt idx="1">
                  <c:v>6.0</c:v>
                </c:pt>
                <c:pt idx="2">
                  <c:v>7.0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11.0</c:v>
                </c:pt>
                <c:pt idx="7">
                  <c:v>12.0</c:v>
                </c:pt>
                <c:pt idx="8">
                  <c:v>13.0</c:v>
                </c:pt>
                <c:pt idx="9">
                  <c:v>14.0</c:v>
                </c:pt>
                <c:pt idx="10">
                  <c:v>15.0</c:v>
                </c:pt>
                <c:pt idx="11">
                  <c:v>16.0</c:v>
                </c:pt>
                <c:pt idx="12">
                  <c:v>17.0</c:v>
                </c:pt>
                <c:pt idx="13">
                  <c:v>18.0</c:v>
                </c:pt>
                <c:pt idx="14">
                  <c:v>19.0</c:v>
                </c:pt>
                <c:pt idx="15">
                  <c:v>20.0</c:v>
                </c:pt>
                <c:pt idx="16">
                  <c:v>21.0</c:v>
                </c:pt>
                <c:pt idx="17">
                  <c:v>22.0</c:v>
                </c:pt>
                <c:pt idx="18">
                  <c:v>23.0</c:v>
                </c:pt>
                <c:pt idx="19">
                  <c:v>24.0</c:v>
                </c:pt>
                <c:pt idx="20">
                  <c:v>25.0</c:v>
                </c:pt>
                <c:pt idx="21">
                  <c:v>26.0</c:v>
                </c:pt>
                <c:pt idx="22">
                  <c:v>27.0</c:v>
                </c:pt>
                <c:pt idx="23">
                  <c:v>28.0</c:v>
                </c:pt>
                <c:pt idx="24">
                  <c:v>29.0</c:v>
                </c:pt>
                <c:pt idx="25">
                  <c:v>30.0</c:v>
                </c:pt>
                <c:pt idx="26">
                  <c:v>31.0</c:v>
                </c:pt>
                <c:pt idx="27">
                  <c:v>32.0</c:v>
                </c:pt>
                <c:pt idx="28">
                  <c:v>33.0</c:v>
                </c:pt>
                <c:pt idx="29">
                  <c:v>34.0</c:v>
                </c:pt>
                <c:pt idx="30">
                  <c:v>35.0</c:v>
                </c:pt>
                <c:pt idx="31">
                  <c:v>36.0</c:v>
                </c:pt>
                <c:pt idx="32">
                  <c:v>37.0</c:v>
                </c:pt>
                <c:pt idx="33">
                  <c:v>38.0</c:v>
                </c:pt>
                <c:pt idx="34">
                  <c:v>39.0</c:v>
                </c:pt>
                <c:pt idx="35">
                  <c:v>40.0</c:v>
                </c:pt>
                <c:pt idx="36">
                  <c:v>41.0</c:v>
                </c:pt>
                <c:pt idx="37">
                  <c:v>42.0</c:v>
                </c:pt>
                <c:pt idx="38">
                  <c:v>43.0</c:v>
                </c:pt>
                <c:pt idx="39">
                  <c:v>44.0</c:v>
                </c:pt>
                <c:pt idx="40">
                  <c:v>45.0</c:v>
                </c:pt>
                <c:pt idx="41">
                  <c:v>46.0</c:v>
                </c:pt>
                <c:pt idx="42">
                  <c:v>47.0</c:v>
                </c:pt>
                <c:pt idx="43">
                  <c:v>48.0</c:v>
                </c:pt>
                <c:pt idx="44">
                  <c:v>49.0</c:v>
                </c:pt>
                <c:pt idx="45">
                  <c:v>50.0</c:v>
                </c:pt>
                <c:pt idx="46">
                  <c:v>51.0</c:v>
                </c:pt>
                <c:pt idx="47">
                  <c:v>52.0</c:v>
                </c:pt>
                <c:pt idx="48">
                  <c:v>53.0</c:v>
                </c:pt>
                <c:pt idx="49">
                  <c:v>54.0</c:v>
                </c:pt>
                <c:pt idx="50">
                  <c:v>55.0</c:v>
                </c:pt>
                <c:pt idx="51">
                  <c:v>56.0</c:v>
                </c:pt>
                <c:pt idx="52">
                  <c:v>57.0</c:v>
                </c:pt>
                <c:pt idx="53">
                  <c:v>58.0</c:v>
                </c:pt>
                <c:pt idx="54">
                  <c:v>59.0</c:v>
                </c:pt>
                <c:pt idx="55">
                  <c:v>60.0</c:v>
                </c:pt>
                <c:pt idx="56">
                  <c:v>61.0</c:v>
                </c:pt>
                <c:pt idx="57">
                  <c:v>62.0</c:v>
                </c:pt>
                <c:pt idx="58">
                  <c:v>63.0</c:v>
                </c:pt>
                <c:pt idx="59">
                  <c:v>64.0</c:v>
                </c:pt>
                <c:pt idx="60">
                  <c:v>65.0</c:v>
                </c:pt>
                <c:pt idx="61">
                  <c:v>66.0</c:v>
                </c:pt>
                <c:pt idx="62">
                  <c:v>67.0</c:v>
                </c:pt>
                <c:pt idx="63">
                  <c:v>68.0</c:v>
                </c:pt>
                <c:pt idx="64">
                  <c:v>69.0</c:v>
                </c:pt>
                <c:pt idx="65">
                  <c:v>70.0</c:v>
                </c:pt>
              </c:numCache>
            </c:numRef>
          </c:cat>
          <c:val>
            <c:numRef>
              <c:f>Лист1!$C$2:$C$67</c:f>
              <c:numCache>
                <c:formatCode>General</c:formatCode>
                <c:ptCount val="66"/>
                <c:pt idx="0">
                  <c:v>148.0</c:v>
                </c:pt>
                <c:pt idx="1">
                  <c:v>251.0</c:v>
                </c:pt>
                <c:pt idx="2">
                  <c:v>364.0</c:v>
                </c:pt>
                <c:pt idx="3">
                  <c:v>618.0</c:v>
                </c:pt>
                <c:pt idx="4">
                  <c:v>1184.0</c:v>
                </c:pt>
                <c:pt idx="5">
                  <c:v>1906.0</c:v>
                </c:pt>
                <c:pt idx="6">
                  <c:v>2498.0</c:v>
                </c:pt>
                <c:pt idx="7">
                  <c:v>2308.0</c:v>
                </c:pt>
                <c:pt idx="8">
                  <c:v>1690.0</c:v>
                </c:pt>
                <c:pt idx="9">
                  <c:v>1219.0</c:v>
                </c:pt>
                <c:pt idx="10">
                  <c:v>985.0</c:v>
                </c:pt>
                <c:pt idx="11">
                  <c:v>977.0</c:v>
                </c:pt>
                <c:pt idx="12">
                  <c:v>936.0</c:v>
                </c:pt>
                <c:pt idx="13">
                  <c:v>1055.0</c:v>
                </c:pt>
                <c:pt idx="14">
                  <c:v>1236.0</c:v>
                </c:pt>
                <c:pt idx="15">
                  <c:v>1613.0</c:v>
                </c:pt>
                <c:pt idx="16">
                  <c:v>2288.0</c:v>
                </c:pt>
                <c:pt idx="17">
                  <c:v>2659.0</c:v>
                </c:pt>
                <c:pt idx="18">
                  <c:v>3152.0</c:v>
                </c:pt>
                <c:pt idx="19">
                  <c:v>3802.0</c:v>
                </c:pt>
                <c:pt idx="20">
                  <c:v>4140.0</c:v>
                </c:pt>
                <c:pt idx="21">
                  <c:v>4289.0</c:v>
                </c:pt>
                <c:pt idx="22">
                  <c:v>4600.0</c:v>
                </c:pt>
                <c:pt idx="23">
                  <c:v>4998.0</c:v>
                </c:pt>
                <c:pt idx="24">
                  <c:v>5115.0</c:v>
                </c:pt>
                <c:pt idx="25">
                  <c:v>4984.0</c:v>
                </c:pt>
                <c:pt idx="26">
                  <c:v>5542.0</c:v>
                </c:pt>
                <c:pt idx="27">
                  <c:v>5158.0</c:v>
                </c:pt>
                <c:pt idx="28">
                  <c:v>5211.0</c:v>
                </c:pt>
                <c:pt idx="29">
                  <c:v>5149.0</c:v>
                </c:pt>
                <c:pt idx="30">
                  <c:v>4886.0</c:v>
                </c:pt>
                <c:pt idx="31">
                  <c:v>4609.0</c:v>
                </c:pt>
                <c:pt idx="32">
                  <c:v>4248.0</c:v>
                </c:pt>
                <c:pt idx="33">
                  <c:v>3818.0</c:v>
                </c:pt>
                <c:pt idx="34">
                  <c:v>3569.0</c:v>
                </c:pt>
                <c:pt idx="35">
                  <c:v>3232.0</c:v>
                </c:pt>
                <c:pt idx="36">
                  <c:v>2938.0</c:v>
                </c:pt>
                <c:pt idx="37">
                  <c:v>2636.0</c:v>
                </c:pt>
                <c:pt idx="38">
                  <c:v>2336.0</c:v>
                </c:pt>
                <c:pt idx="39">
                  <c:v>2025.0</c:v>
                </c:pt>
                <c:pt idx="40">
                  <c:v>1947.0</c:v>
                </c:pt>
                <c:pt idx="41">
                  <c:v>1757.0</c:v>
                </c:pt>
                <c:pt idx="42">
                  <c:v>1714.0</c:v>
                </c:pt>
                <c:pt idx="43">
                  <c:v>1676.0</c:v>
                </c:pt>
                <c:pt idx="44">
                  <c:v>1702.0</c:v>
                </c:pt>
                <c:pt idx="45">
                  <c:v>1653.0</c:v>
                </c:pt>
                <c:pt idx="46">
                  <c:v>1624.0</c:v>
                </c:pt>
                <c:pt idx="47">
                  <c:v>1456.0</c:v>
                </c:pt>
                <c:pt idx="48">
                  <c:v>1378.0</c:v>
                </c:pt>
                <c:pt idx="49">
                  <c:v>1200.0</c:v>
                </c:pt>
                <c:pt idx="50">
                  <c:v>1066.0</c:v>
                </c:pt>
                <c:pt idx="51">
                  <c:v>1062.0</c:v>
                </c:pt>
                <c:pt idx="52">
                  <c:v>942.0</c:v>
                </c:pt>
                <c:pt idx="53">
                  <c:v>731.0</c:v>
                </c:pt>
                <c:pt idx="54">
                  <c:v>636.0</c:v>
                </c:pt>
                <c:pt idx="55">
                  <c:v>574.0</c:v>
                </c:pt>
                <c:pt idx="56">
                  <c:v>440.0</c:v>
                </c:pt>
                <c:pt idx="57">
                  <c:v>412.0</c:v>
                </c:pt>
                <c:pt idx="58">
                  <c:v>321.0</c:v>
                </c:pt>
                <c:pt idx="59">
                  <c:v>222.0</c:v>
                </c:pt>
                <c:pt idx="60">
                  <c:v>170.0</c:v>
                </c:pt>
                <c:pt idx="61">
                  <c:v>111.0</c:v>
                </c:pt>
                <c:pt idx="62">
                  <c:v>59.0</c:v>
                </c:pt>
                <c:pt idx="63">
                  <c:v>32.0</c:v>
                </c:pt>
                <c:pt idx="64">
                  <c:v>28.0</c:v>
                </c:pt>
                <c:pt idx="65">
                  <c:v>53.0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9883320"/>
        <c:axId val="2136200920"/>
      </c:lineChart>
      <c:catAx>
        <c:axId val="-2129883320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accent1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sz="1800">
                <a:solidFill>
                  <a:srgbClr val="FFFFFF"/>
                </a:solidFill>
                <a:latin typeface="Calibri"/>
                <a:cs typeface="Calibri"/>
              </a:defRPr>
            </a:pPr>
            <a:endParaRPr lang="ru-RU"/>
          </a:p>
        </c:txPr>
        <c:crossAx val="21362009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136200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21298833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15405664366186"/>
          <c:y val="0.0352457302711793"/>
          <c:w val="0.909589760813625"/>
          <c:h val="0.8870864639744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88054"/>
            </a:solidFill>
            <a:effectLst>
              <a:outerShdw dist="63500" dir="1800000" algn="tl" rotWithShape="0">
                <a:srgbClr val="113870"/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Casual</c:v>
                </c:pt>
                <c:pt idx="1">
                  <c:v>Farming</c:v>
                </c:pt>
                <c:pt idx="2">
                  <c:v>Strategy</c:v>
                </c:pt>
                <c:pt idx="3">
                  <c:v>Arcade</c:v>
                </c:pt>
                <c:pt idx="4">
                  <c:v>Gambling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</c:v>
                </c:pt>
                <c:pt idx="1">
                  <c:v>0.3</c:v>
                </c:pt>
                <c:pt idx="2">
                  <c:v>0.08</c:v>
                </c:pt>
                <c:pt idx="3">
                  <c:v>0.12</c:v>
                </c:pt>
                <c:pt idx="4">
                  <c:v>0.1</c:v>
                </c:pt>
              </c:numCache>
            </c:numRef>
          </c:val>
        </c:ser>
        <c:ser>
          <c:idx val="1"/>
          <c:order val="1"/>
          <c:spPr>
            <a:solidFill>
              <a:srgbClr val="EFDA68"/>
            </a:solidFill>
            <a:effectLst>
              <a:outerShdw dist="63500" dir="1800000" rotWithShape="0">
                <a:srgbClr val="113870"/>
              </a:outerShdw>
            </a:effectLst>
          </c:spPr>
          <c:invertIfNegative val="0"/>
          <c:cat>
            <c:strRef>
              <c:f>Лист1!$A$2:$A$6</c:f>
              <c:strCache>
                <c:ptCount val="5"/>
                <c:pt idx="0">
                  <c:v>Casual</c:v>
                </c:pt>
                <c:pt idx="1">
                  <c:v>Farming</c:v>
                </c:pt>
                <c:pt idx="2">
                  <c:v>Strategy</c:v>
                </c:pt>
                <c:pt idx="3">
                  <c:v>Arcade</c:v>
                </c:pt>
                <c:pt idx="4">
                  <c:v>Gambling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</c:v>
                </c:pt>
                <c:pt idx="1">
                  <c:v>0.33</c:v>
                </c:pt>
                <c:pt idx="2">
                  <c:v>0.27</c:v>
                </c:pt>
                <c:pt idx="3">
                  <c:v>0.08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2037496"/>
        <c:axId val="2132400920"/>
      </c:barChart>
      <c:catAx>
        <c:axId val="-2132037496"/>
        <c:scaling>
          <c:orientation val="minMax"/>
        </c:scaling>
        <c:delete val="1"/>
        <c:axPos val="b"/>
        <c:majorTickMark val="out"/>
        <c:minorTickMark val="none"/>
        <c:tickLblPos val="nextTo"/>
        <c:crossAx val="2132400920"/>
        <c:crosses val="autoZero"/>
        <c:auto val="1"/>
        <c:lblAlgn val="ctr"/>
        <c:lblOffset val="100"/>
        <c:noMultiLvlLbl val="0"/>
      </c:catAx>
      <c:valAx>
        <c:axId val="21324009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ln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400">
                <a:solidFill>
                  <a:srgbClr val="94D9FF"/>
                </a:solidFill>
                <a:latin typeface="Franklin Gothic Book"/>
                <a:cs typeface="Franklin Gothic Book"/>
              </a:defRPr>
            </a:pPr>
            <a:endParaRPr lang="ru-RU"/>
          </a:p>
        </c:txPr>
        <c:crossAx val="-2132037496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effectLst>
              <a:outerShdw dist="63500" dir="2700000" rotWithShape="0">
                <a:srgbClr val="0C2954"/>
              </a:outerShdw>
            </a:effectLst>
          </c:spPr>
          <c:dPt>
            <c:idx val="0"/>
            <c:bubble3D val="0"/>
            <c:spPr>
              <a:solidFill>
                <a:srgbClr val="E88054"/>
              </a:solidFill>
              <a:effectLst>
                <a:outerShdw dist="63500" dir="2700000" rotWithShape="0">
                  <a:srgbClr val="0C2954"/>
                </a:outerShdw>
              </a:effectLst>
            </c:spPr>
          </c:dPt>
          <c:dPt>
            <c:idx val="1"/>
            <c:bubble3D val="0"/>
            <c:spPr>
              <a:solidFill>
                <a:srgbClr val="EFDA68"/>
              </a:solidFill>
              <a:effectLst>
                <a:outerShdw dist="63500" dir="2700000" rotWithShape="0">
                  <a:srgbClr val="0C2954"/>
                </a:outerShdw>
              </a:effectLst>
            </c:spPr>
          </c:dPt>
          <c:dPt>
            <c:idx val="2"/>
            <c:bubble3D val="0"/>
            <c:spPr>
              <a:solidFill>
                <a:srgbClr val="96A863"/>
              </a:solidFill>
              <a:effectLst>
                <a:outerShdw dist="63500" dir="2700000" rotWithShape="0">
                  <a:srgbClr val="0C2954"/>
                </a:outerShdw>
              </a:effectLst>
            </c:spPr>
          </c:dPt>
          <c:dPt>
            <c:idx val="3"/>
            <c:bubble3D val="0"/>
            <c:spPr>
              <a:solidFill>
                <a:srgbClr val="587889"/>
              </a:solidFill>
              <a:effectLst>
                <a:outerShdw dist="63500" dir="2700000" rotWithShape="0">
                  <a:srgbClr val="0C2954"/>
                </a:outerShdw>
              </a:effectLst>
            </c:spPr>
          </c:dPt>
          <c:cat>
            <c:strRef>
              <c:f>Лист1!$A$1:$A$4</c:f>
              <c:strCache>
                <c:ptCount val="4"/>
                <c:pt idx="0">
                  <c:v>1</c:v>
                </c:pt>
                <c:pt idx="1">
                  <c:v>2-5</c:v>
                </c:pt>
                <c:pt idx="2">
                  <c:v>5-10</c:v>
                </c:pt>
                <c:pt idx="3">
                  <c:v>&gt;10</c:v>
                </c:pt>
              </c:strCache>
            </c:strRef>
          </c:cat>
          <c:val>
            <c:numRef>
              <c:f>Лист1!$B$1:$B$4</c:f>
              <c:numCache>
                <c:formatCode>0%</c:formatCode>
                <c:ptCount val="4"/>
                <c:pt idx="0">
                  <c:v>0.26</c:v>
                </c:pt>
                <c:pt idx="1">
                  <c:v>0.34</c:v>
                </c:pt>
                <c:pt idx="2">
                  <c:v>0.23</c:v>
                </c:pt>
                <c:pt idx="3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AB46-A12A-A644-BE34-1150D702C598}" type="datetimeFigureOut">
              <a:rPr lang="ru-RU" smtClean="0"/>
              <a:t>09.04.13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74D53-E169-1446-8CAA-B5B0B112D7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83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37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27C8E-1BB7-4B43-B9AC-0ADF3923B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8489A-C55C-4016-87FC-389C3A37F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10984-FF77-4FE7-BB83-B8D4C8E13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613C-59C4-4DA1-B5D2-13034EA58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C946-1C96-47C3-ACC7-763717C2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18810-26B0-4CED-A33F-773D889E3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5CA23-73AC-4600-A5C2-A263EB6CB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2D332-C70E-44EE-B9CC-73A1F5B7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C03B9-31C9-47BB-87AF-C22244FBB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0EC3-971A-4B2C-94F4-FAF6C8698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Lucida Grand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7922-9DB7-420F-8AFD-0DC68865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C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CF224BFC-767C-4B9B-9ABD-FEEFDD7B4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916737" y="37297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8"/>
          <p:cNvSpPr/>
          <p:nvPr/>
        </p:nvSpPr>
        <p:spPr bwMode="auto">
          <a:xfrm>
            <a:off x="1835696" y="1556792"/>
            <a:ext cx="1355108" cy="504056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768567"/>
              <a:gd name="connsiteY0" fmla="*/ 1005641 h 1160799"/>
              <a:gd name="connsiteX1" fmla="*/ 6417472 w 6768567"/>
              <a:gd name="connsiteY1" fmla="*/ 0 h 1160799"/>
              <a:gd name="connsiteX2" fmla="*/ 6768567 w 6768567"/>
              <a:gd name="connsiteY2" fmla="*/ 284300 h 1160799"/>
              <a:gd name="connsiteX3" fmla="*/ 6564873 w 6768567"/>
              <a:gd name="connsiteY3" fmla="*/ 1160799 h 1160799"/>
              <a:gd name="connsiteX4" fmla="*/ 156161 w 6768567"/>
              <a:gd name="connsiteY4" fmla="*/ 1160799 h 1160799"/>
              <a:gd name="connsiteX5" fmla="*/ 0 w 6768567"/>
              <a:gd name="connsiteY5" fmla="*/ 1005641 h 1160799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156161 w 6790009"/>
              <a:gd name="connsiteY4" fmla="*/ 1160799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488505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670758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7098899"/>
              <a:gd name="connsiteY0" fmla="*/ 1005641 h 1314346"/>
              <a:gd name="connsiteX1" fmla="*/ 6417472 w 7098899"/>
              <a:gd name="connsiteY1" fmla="*/ 0 h 1314346"/>
              <a:gd name="connsiteX2" fmla="*/ 7098899 w 7098899"/>
              <a:gd name="connsiteY2" fmla="*/ 355262 h 1314346"/>
              <a:gd name="connsiteX3" fmla="*/ 6790009 w 7098899"/>
              <a:gd name="connsiteY3" fmla="*/ 1314346 h 1314346"/>
              <a:gd name="connsiteX4" fmla="*/ 649317 w 7098899"/>
              <a:gd name="connsiteY4" fmla="*/ 1314346 h 1314346"/>
              <a:gd name="connsiteX5" fmla="*/ 0 w 7098899"/>
              <a:gd name="connsiteY5" fmla="*/ 1005641 h 1314346"/>
              <a:gd name="connsiteX0" fmla="*/ 0 w 7098899"/>
              <a:gd name="connsiteY0" fmla="*/ 1005641 h 1314346"/>
              <a:gd name="connsiteX1" fmla="*/ 6417472 w 7098899"/>
              <a:gd name="connsiteY1" fmla="*/ 0 h 1314346"/>
              <a:gd name="connsiteX2" fmla="*/ 7098899 w 7098899"/>
              <a:gd name="connsiteY2" fmla="*/ 355262 h 1314346"/>
              <a:gd name="connsiteX3" fmla="*/ 7098899 w 7098899"/>
              <a:gd name="connsiteY3" fmla="*/ 1278863 h 1314346"/>
              <a:gd name="connsiteX4" fmla="*/ 649317 w 7098899"/>
              <a:gd name="connsiteY4" fmla="*/ 1314346 h 1314346"/>
              <a:gd name="connsiteX5" fmla="*/ 0 w 7098899"/>
              <a:gd name="connsiteY5" fmla="*/ 1005641 h 13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98899" h="1314346">
                <a:moveTo>
                  <a:pt x="0" y="1005641"/>
                </a:moveTo>
                <a:lnTo>
                  <a:pt x="6417472" y="0"/>
                </a:lnTo>
                <a:lnTo>
                  <a:pt x="7098899" y="355262"/>
                </a:lnTo>
                <a:lnTo>
                  <a:pt x="7098899" y="1278863"/>
                </a:lnTo>
                <a:lnTo>
                  <a:pt x="649317" y="1314346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1836414" y="1556902"/>
            <a:ext cx="1223358" cy="386614"/>
          </a:xfrm>
          <a:prstGeom prst="rect">
            <a:avLst/>
          </a:prstGeom>
          <a:solidFill>
            <a:srgbClr val="154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327879" y="1916544"/>
            <a:ext cx="5908418" cy="1160799"/>
            <a:chOff x="1327878" y="1916544"/>
            <a:chExt cx="6564873" cy="1160799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936103" cy="2912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7" name="Группа 16"/>
          <p:cNvGrpSpPr/>
          <p:nvPr/>
        </p:nvGrpSpPr>
        <p:grpSpPr>
          <a:xfrm>
            <a:off x="1319495" y="2659559"/>
            <a:ext cx="6492865" cy="985465"/>
            <a:chOff x="1327878" y="1916544"/>
            <a:chExt cx="6564873" cy="1160799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75656" y="1988840"/>
            <a:ext cx="6192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Настоящее и будущее</a:t>
            </a:r>
          </a:p>
          <a:p>
            <a:r>
              <a:rPr lang="ru-RU" sz="4400" dirty="0">
                <a:solidFill>
                  <a:schemeClr val="bg1"/>
                </a:solidFill>
                <a:latin typeface="Franklin Gothic Book"/>
                <a:cs typeface="Franklin Gothic Book"/>
              </a:rPr>
              <a:t>и</a:t>
            </a:r>
            <a:r>
              <a:rPr lang="ru-RU" sz="4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гр в социальных сетях</a:t>
            </a:r>
            <a:endParaRPr lang="ru-RU" sz="44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5580112" y="3501008"/>
            <a:ext cx="1584176" cy="576064"/>
            <a:chOff x="5724128" y="2780928"/>
            <a:chExt cx="2016224" cy="50405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5724128" y="2780929"/>
              <a:ext cx="2016224" cy="504056"/>
              <a:chOff x="5508104" y="3212976"/>
              <a:chExt cx="2010891" cy="570731"/>
            </a:xfrm>
          </p:grpSpPr>
          <p:sp>
            <p:nvSpPr>
              <p:cNvPr id="14" name="Прямоугольник 8"/>
              <p:cNvSpPr/>
              <p:nvPr/>
            </p:nvSpPr>
            <p:spPr bwMode="auto">
              <a:xfrm>
                <a:off x="5508104" y="3212976"/>
                <a:ext cx="2010891" cy="570731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768567"/>
                  <a:gd name="connsiteY0" fmla="*/ 1005641 h 1160799"/>
                  <a:gd name="connsiteX1" fmla="*/ 6417472 w 6768567"/>
                  <a:gd name="connsiteY1" fmla="*/ 0 h 1160799"/>
                  <a:gd name="connsiteX2" fmla="*/ 6768567 w 6768567"/>
                  <a:gd name="connsiteY2" fmla="*/ 284300 h 1160799"/>
                  <a:gd name="connsiteX3" fmla="*/ 6564873 w 6768567"/>
                  <a:gd name="connsiteY3" fmla="*/ 1160799 h 1160799"/>
                  <a:gd name="connsiteX4" fmla="*/ 156161 w 6768567"/>
                  <a:gd name="connsiteY4" fmla="*/ 1160799 h 1160799"/>
                  <a:gd name="connsiteX5" fmla="*/ 0 w 6768567"/>
                  <a:gd name="connsiteY5" fmla="*/ 1005641 h 1160799"/>
                  <a:gd name="connsiteX0" fmla="*/ 0 w 6790009"/>
                  <a:gd name="connsiteY0" fmla="*/ 1005641 h 1314346"/>
                  <a:gd name="connsiteX1" fmla="*/ 6417472 w 6790009"/>
                  <a:gd name="connsiteY1" fmla="*/ 0 h 1314346"/>
                  <a:gd name="connsiteX2" fmla="*/ 6768567 w 6790009"/>
                  <a:gd name="connsiteY2" fmla="*/ 284300 h 1314346"/>
                  <a:gd name="connsiteX3" fmla="*/ 6790009 w 6790009"/>
                  <a:gd name="connsiteY3" fmla="*/ 1314346 h 1314346"/>
                  <a:gd name="connsiteX4" fmla="*/ 156161 w 6790009"/>
                  <a:gd name="connsiteY4" fmla="*/ 1160799 h 1314346"/>
                  <a:gd name="connsiteX5" fmla="*/ 0 w 6790009"/>
                  <a:gd name="connsiteY5" fmla="*/ 1005641 h 1314346"/>
                  <a:gd name="connsiteX0" fmla="*/ 0 w 6790009"/>
                  <a:gd name="connsiteY0" fmla="*/ 1005641 h 1321658"/>
                  <a:gd name="connsiteX1" fmla="*/ 6417472 w 6790009"/>
                  <a:gd name="connsiteY1" fmla="*/ 0 h 1321658"/>
                  <a:gd name="connsiteX2" fmla="*/ 6768567 w 6790009"/>
                  <a:gd name="connsiteY2" fmla="*/ 284300 h 1321658"/>
                  <a:gd name="connsiteX3" fmla="*/ 6790009 w 6790009"/>
                  <a:gd name="connsiteY3" fmla="*/ 1314346 h 1321658"/>
                  <a:gd name="connsiteX4" fmla="*/ 488505 w 6790009"/>
                  <a:gd name="connsiteY4" fmla="*/ 1321658 h 1321658"/>
                  <a:gd name="connsiteX5" fmla="*/ 0 w 6790009"/>
                  <a:gd name="connsiteY5" fmla="*/ 1005641 h 1321658"/>
                  <a:gd name="connsiteX0" fmla="*/ 0 w 6790009"/>
                  <a:gd name="connsiteY0" fmla="*/ 1005641 h 1321658"/>
                  <a:gd name="connsiteX1" fmla="*/ 6417472 w 6790009"/>
                  <a:gd name="connsiteY1" fmla="*/ 0 h 1321658"/>
                  <a:gd name="connsiteX2" fmla="*/ 6768567 w 6790009"/>
                  <a:gd name="connsiteY2" fmla="*/ 284300 h 1321658"/>
                  <a:gd name="connsiteX3" fmla="*/ 6790009 w 6790009"/>
                  <a:gd name="connsiteY3" fmla="*/ 1314346 h 1321658"/>
                  <a:gd name="connsiteX4" fmla="*/ 488505 w 6790009"/>
                  <a:gd name="connsiteY4" fmla="*/ 1321658 h 1321658"/>
                  <a:gd name="connsiteX5" fmla="*/ 0 w 6790009"/>
                  <a:gd name="connsiteY5" fmla="*/ 1005641 h 1321658"/>
                  <a:gd name="connsiteX0" fmla="*/ 0 w 6790009"/>
                  <a:gd name="connsiteY0" fmla="*/ 1005641 h 1314346"/>
                  <a:gd name="connsiteX1" fmla="*/ 6417472 w 6790009"/>
                  <a:gd name="connsiteY1" fmla="*/ 0 h 1314346"/>
                  <a:gd name="connsiteX2" fmla="*/ 6768567 w 6790009"/>
                  <a:gd name="connsiteY2" fmla="*/ 284300 h 1314346"/>
                  <a:gd name="connsiteX3" fmla="*/ 6790009 w 6790009"/>
                  <a:gd name="connsiteY3" fmla="*/ 1314346 h 1314346"/>
                  <a:gd name="connsiteX4" fmla="*/ 488505 w 6790009"/>
                  <a:gd name="connsiteY4" fmla="*/ 1292411 h 1314346"/>
                  <a:gd name="connsiteX5" fmla="*/ 0 w 6790009"/>
                  <a:gd name="connsiteY5" fmla="*/ 1005641 h 1314346"/>
                  <a:gd name="connsiteX0" fmla="*/ 0 w 6790009"/>
                  <a:gd name="connsiteY0" fmla="*/ 1005641 h 1321658"/>
                  <a:gd name="connsiteX1" fmla="*/ 6417472 w 6790009"/>
                  <a:gd name="connsiteY1" fmla="*/ 0 h 1321658"/>
                  <a:gd name="connsiteX2" fmla="*/ 6768567 w 6790009"/>
                  <a:gd name="connsiteY2" fmla="*/ 284300 h 1321658"/>
                  <a:gd name="connsiteX3" fmla="*/ 6790009 w 6790009"/>
                  <a:gd name="connsiteY3" fmla="*/ 1314346 h 1321658"/>
                  <a:gd name="connsiteX4" fmla="*/ 670758 w 6790009"/>
                  <a:gd name="connsiteY4" fmla="*/ 1321658 h 1321658"/>
                  <a:gd name="connsiteX5" fmla="*/ 0 w 6790009"/>
                  <a:gd name="connsiteY5" fmla="*/ 1005641 h 1321658"/>
                  <a:gd name="connsiteX0" fmla="*/ 0 w 6790009"/>
                  <a:gd name="connsiteY0" fmla="*/ 1005641 h 1314346"/>
                  <a:gd name="connsiteX1" fmla="*/ 6417472 w 6790009"/>
                  <a:gd name="connsiteY1" fmla="*/ 0 h 1314346"/>
                  <a:gd name="connsiteX2" fmla="*/ 6768567 w 6790009"/>
                  <a:gd name="connsiteY2" fmla="*/ 284300 h 1314346"/>
                  <a:gd name="connsiteX3" fmla="*/ 6790009 w 6790009"/>
                  <a:gd name="connsiteY3" fmla="*/ 1314346 h 1314346"/>
                  <a:gd name="connsiteX4" fmla="*/ 649317 w 6790009"/>
                  <a:gd name="connsiteY4" fmla="*/ 1292411 h 1314346"/>
                  <a:gd name="connsiteX5" fmla="*/ 0 w 6790009"/>
                  <a:gd name="connsiteY5" fmla="*/ 1005641 h 1314346"/>
                  <a:gd name="connsiteX0" fmla="*/ 0 w 6790009"/>
                  <a:gd name="connsiteY0" fmla="*/ 1005641 h 1314346"/>
                  <a:gd name="connsiteX1" fmla="*/ 6417472 w 6790009"/>
                  <a:gd name="connsiteY1" fmla="*/ 0 h 1314346"/>
                  <a:gd name="connsiteX2" fmla="*/ 6768567 w 6790009"/>
                  <a:gd name="connsiteY2" fmla="*/ 284300 h 1314346"/>
                  <a:gd name="connsiteX3" fmla="*/ 6790009 w 6790009"/>
                  <a:gd name="connsiteY3" fmla="*/ 1314346 h 1314346"/>
                  <a:gd name="connsiteX4" fmla="*/ 649317 w 6790009"/>
                  <a:gd name="connsiteY4" fmla="*/ 1314346 h 1314346"/>
                  <a:gd name="connsiteX5" fmla="*/ 0 w 6790009"/>
                  <a:gd name="connsiteY5" fmla="*/ 1005641 h 1314346"/>
                  <a:gd name="connsiteX0" fmla="*/ 0 w 6790009"/>
                  <a:gd name="connsiteY0" fmla="*/ 1005641 h 1314346"/>
                  <a:gd name="connsiteX1" fmla="*/ 6417472 w 6790009"/>
                  <a:gd name="connsiteY1" fmla="*/ 0 h 1314346"/>
                  <a:gd name="connsiteX2" fmla="*/ 6790009 w 6790009"/>
                  <a:gd name="connsiteY2" fmla="*/ 284300 h 1314346"/>
                  <a:gd name="connsiteX3" fmla="*/ 6790009 w 6790009"/>
                  <a:gd name="connsiteY3" fmla="*/ 1314346 h 1314346"/>
                  <a:gd name="connsiteX4" fmla="*/ 649317 w 6790009"/>
                  <a:gd name="connsiteY4" fmla="*/ 1314346 h 1314346"/>
                  <a:gd name="connsiteX5" fmla="*/ 0 w 6790009"/>
                  <a:gd name="connsiteY5" fmla="*/ 1005641 h 1314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90009" h="1314346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790009" y="284300"/>
                    </a:lnTo>
                    <a:lnTo>
                      <a:pt x="6790009" y="1314346"/>
                    </a:lnTo>
                    <a:lnTo>
                      <a:pt x="649317" y="1314346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5509218" y="3213101"/>
                <a:ext cx="1897968" cy="437754"/>
              </a:xfrm>
              <a:prstGeom prst="rect">
                <a:avLst/>
              </a:prstGeom>
              <a:solidFill>
                <a:srgbClr val="15448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796136" y="2780928"/>
              <a:ext cx="1738379" cy="350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Franklin Gothic Book"/>
                  <a:cs typeface="Franklin Gothic Book"/>
                </a:rPr>
                <a:t>Мой Мир</a:t>
              </a:r>
              <a:endPara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703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59754" y="2132856"/>
            <a:ext cx="3744416" cy="1152128"/>
            <a:chOff x="1327878" y="1916544"/>
            <a:chExt cx="6564873" cy="1160799"/>
          </a:xfrm>
        </p:grpSpPr>
        <p:sp>
          <p:nvSpPr>
            <p:cNvPr id="5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159754" y="2924944"/>
            <a:ext cx="3024336" cy="936104"/>
            <a:chOff x="1327878" y="1916544"/>
            <a:chExt cx="6564873" cy="1160799"/>
          </a:xfrm>
        </p:grpSpPr>
        <p:sp>
          <p:nvSpPr>
            <p:cNvPr id="19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75856" y="2132856"/>
            <a:ext cx="4844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Real time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03770" y="2708920"/>
            <a:ext cx="2208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Franklin Gothic Book"/>
                <a:cs typeface="Franklin Gothic Book"/>
              </a:rPr>
              <a:t>Arcade</a:t>
            </a:r>
            <a:endParaRPr lang="ru-RU" sz="54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469" y="2132856"/>
            <a:ext cx="1985395" cy="1634070"/>
          </a:xfrm>
          <a:prstGeom prst="rect">
            <a:avLst/>
          </a:prstGeom>
          <a:effectLst>
            <a:outerShdw dist="38100" dir="2700000" algn="tl" rotWithShape="0">
              <a:srgbClr val="11387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065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75656" y="2132856"/>
            <a:ext cx="5760640" cy="1368152"/>
            <a:chOff x="1327878" y="1916544"/>
            <a:chExt cx="6564873" cy="1160799"/>
          </a:xfrm>
        </p:grpSpPr>
        <p:sp>
          <p:nvSpPr>
            <p:cNvPr id="7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75656" y="20608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9</a:t>
            </a:r>
            <a:r>
              <a:rPr lang="en-US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3%</a:t>
            </a:r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flash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491880" y="3284984"/>
            <a:ext cx="3312368" cy="576063"/>
            <a:chOff x="5508104" y="3212976"/>
            <a:chExt cx="2010891" cy="570731"/>
          </a:xfrm>
        </p:grpSpPr>
        <p:sp>
          <p:nvSpPr>
            <p:cNvPr id="12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91880" y="32849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HTML5?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637299" y="5157192"/>
            <a:ext cx="2687229" cy="2520280"/>
            <a:chOff x="3563888" y="1556792"/>
            <a:chExt cx="3479317" cy="3436087"/>
          </a:xfrm>
          <a:scene3d>
            <a:camera prst="orthographicFront">
              <a:rot lat="0" lon="0" rev="780000"/>
            </a:camera>
            <a:lightRig rig="threePt" dir="t"/>
          </a:scene3d>
        </p:grpSpPr>
        <p:sp>
          <p:nvSpPr>
            <p:cNvPr id="17" name="Прямоугольник 8"/>
            <p:cNvSpPr/>
            <p:nvPr/>
          </p:nvSpPr>
          <p:spPr bwMode="auto">
            <a:xfrm>
              <a:off x="3563888" y="1592007"/>
              <a:ext cx="3479317" cy="3400872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1000145 w 6703511"/>
                <a:gd name="connsiteY4" fmla="*/ 1141726 h 1156094"/>
                <a:gd name="connsiteX5" fmla="*/ 0 w 6703511"/>
                <a:gd name="connsiteY5" fmla="*/ 1005641 h 1156094"/>
                <a:gd name="connsiteX0" fmla="*/ 0 w 7141399"/>
                <a:gd name="connsiteY0" fmla="*/ 1005641 h 1141726"/>
                <a:gd name="connsiteX1" fmla="*/ 6417472 w 7141399"/>
                <a:gd name="connsiteY1" fmla="*/ 0 h 1141726"/>
                <a:gd name="connsiteX2" fmla="*/ 6695356 w 7141399"/>
                <a:gd name="connsiteY2" fmla="*/ 185623 h 1141726"/>
                <a:gd name="connsiteX3" fmla="*/ 7141399 w 7141399"/>
                <a:gd name="connsiteY3" fmla="*/ 1122571 h 1141726"/>
                <a:gd name="connsiteX4" fmla="*/ 1000145 w 7141399"/>
                <a:gd name="connsiteY4" fmla="*/ 1141726 h 1141726"/>
                <a:gd name="connsiteX5" fmla="*/ 0 w 7141399"/>
                <a:gd name="connsiteY5" fmla="*/ 1005641 h 1141726"/>
                <a:gd name="connsiteX0" fmla="*/ 0 w 7141399"/>
                <a:gd name="connsiteY0" fmla="*/ 1005641 h 1141726"/>
                <a:gd name="connsiteX1" fmla="*/ 6417472 w 7141399"/>
                <a:gd name="connsiteY1" fmla="*/ 0 h 1141726"/>
                <a:gd name="connsiteX2" fmla="*/ 7133238 w 7141399"/>
                <a:gd name="connsiteY2" fmla="*/ 185623 h 1141726"/>
                <a:gd name="connsiteX3" fmla="*/ 7141399 w 7141399"/>
                <a:gd name="connsiteY3" fmla="*/ 1122571 h 1141726"/>
                <a:gd name="connsiteX4" fmla="*/ 1000145 w 7141399"/>
                <a:gd name="connsiteY4" fmla="*/ 1141726 h 1141726"/>
                <a:gd name="connsiteX5" fmla="*/ 0 w 7141399"/>
                <a:gd name="connsiteY5" fmla="*/ 1005641 h 1141726"/>
                <a:gd name="connsiteX0" fmla="*/ 0 w 7141399"/>
                <a:gd name="connsiteY0" fmla="*/ 1072687 h 1208772"/>
                <a:gd name="connsiteX1" fmla="*/ 6242323 w 7141399"/>
                <a:gd name="connsiteY1" fmla="*/ 0 h 1208772"/>
                <a:gd name="connsiteX2" fmla="*/ 7133238 w 7141399"/>
                <a:gd name="connsiteY2" fmla="*/ 252669 h 1208772"/>
                <a:gd name="connsiteX3" fmla="*/ 7141399 w 7141399"/>
                <a:gd name="connsiteY3" fmla="*/ 1189617 h 1208772"/>
                <a:gd name="connsiteX4" fmla="*/ 1000145 w 7141399"/>
                <a:gd name="connsiteY4" fmla="*/ 1208772 h 1208772"/>
                <a:gd name="connsiteX5" fmla="*/ 0 w 7141399"/>
                <a:gd name="connsiteY5" fmla="*/ 1072687 h 1208772"/>
                <a:gd name="connsiteX0" fmla="*/ 0 w 7141399"/>
                <a:gd name="connsiteY0" fmla="*/ 1072687 h 1208772"/>
                <a:gd name="connsiteX1" fmla="*/ 6242323 w 7141399"/>
                <a:gd name="connsiteY1" fmla="*/ 0 h 1208772"/>
                <a:gd name="connsiteX2" fmla="*/ 7133238 w 7141399"/>
                <a:gd name="connsiteY2" fmla="*/ 148086 h 1208772"/>
                <a:gd name="connsiteX3" fmla="*/ 7141399 w 7141399"/>
                <a:gd name="connsiteY3" fmla="*/ 1189617 h 1208772"/>
                <a:gd name="connsiteX4" fmla="*/ 1000145 w 7141399"/>
                <a:gd name="connsiteY4" fmla="*/ 1208772 h 1208772"/>
                <a:gd name="connsiteX5" fmla="*/ 0 w 7141399"/>
                <a:gd name="connsiteY5" fmla="*/ 1072687 h 1208772"/>
                <a:gd name="connsiteX0" fmla="*/ 0 w 7141399"/>
                <a:gd name="connsiteY0" fmla="*/ 1072687 h 1208772"/>
                <a:gd name="connsiteX1" fmla="*/ 6532099 w 7141399"/>
                <a:gd name="connsiteY1" fmla="*/ 0 h 1208772"/>
                <a:gd name="connsiteX2" fmla="*/ 7133238 w 7141399"/>
                <a:gd name="connsiteY2" fmla="*/ 148086 h 1208772"/>
                <a:gd name="connsiteX3" fmla="*/ 7141399 w 7141399"/>
                <a:gd name="connsiteY3" fmla="*/ 1189617 h 1208772"/>
                <a:gd name="connsiteX4" fmla="*/ 1000145 w 7141399"/>
                <a:gd name="connsiteY4" fmla="*/ 1208772 h 1208772"/>
                <a:gd name="connsiteX5" fmla="*/ 0 w 7141399"/>
                <a:gd name="connsiteY5" fmla="*/ 1072687 h 1208772"/>
                <a:gd name="connsiteX0" fmla="*/ 0 w 6755028"/>
                <a:gd name="connsiteY0" fmla="*/ 1069518 h 1208772"/>
                <a:gd name="connsiteX1" fmla="*/ 6145728 w 6755028"/>
                <a:gd name="connsiteY1" fmla="*/ 0 h 1208772"/>
                <a:gd name="connsiteX2" fmla="*/ 6746867 w 6755028"/>
                <a:gd name="connsiteY2" fmla="*/ 148086 h 1208772"/>
                <a:gd name="connsiteX3" fmla="*/ 6755028 w 6755028"/>
                <a:gd name="connsiteY3" fmla="*/ 1189617 h 1208772"/>
                <a:gd name="connsiteX4" fmla="*/ 613774 w 6755028"/>
                <a:gd name="connsiteY4" fmla="*/ 1208772 h 1208772"/>
                <a:gd name="connsiteX5" fmla="*/ 0 w 6755028"/>
                <a:gd name="connsiteY5" fmla="*/ 1069518 h 1208772"/>
                <a:gd name="connsiteX0" fmla="*/ 0 w 6755028"/>
                <a:gd name="connsiteY0" fmla="*/ 1069518 h 1189617"/>
                <a:gd name="connsiteX1" fmla="*/ 6145728 w 6755028"/>
                <a:gd name="connsiteY1" fmla="*/ 0 h 1189617"/>
                <a:gd name="connsiteX2" fmla="*/ 6746867 w 6755028"/>
                <a:gd name="connsiteY2" fmla="*/ 148086 h 1189617"/>
                <a:gd name="connsiteX3" fmla="*/ 6755028 w 6755028"/>
                <a:gd name="connsiteY3" fmla="*/ 1189617 h 1189617"/>
                <a:gd name="connsiteX4" fmla="*/ 362632 w 6755028"/>
                <a:gd name="connsiteY4" fmla="*/ 1164404 h 1189617"/>
                <a:gd name="connsiteX5" fmla="*/ 0 w 6755028"/>
                <a:gd name="connsiteY5" fmla="*/ 1069518 h 1189617"/>
                <a:gd name="connsiteX0" fmla="*/ 0 w 6755028"/>
                <a:gd name="connsiteY0" fmla="*/ 1069518 h 1167433"/>
                <a:gd name="connsiteX1" fmla="*/ 6145728 w 6755028"/>
                <a:gd name="connsiteY1" fmla="*/ 0 h 1167433"/>
                <a:gd name="connsiteX2" fmla="*/ 6746867 w 6755028"/>
                <a:gd name="connsiteY2" fmla="*/ 148086 h 1167433"/>
                <a:gd name="connsiteX3" fmla="*/ 6755028 w 6755028"/>
                <a:gd name="connsiteY3" fmla="*/ 1167433 h 1167433"/>
                <a:gd name="connsiteX4" fmla="*/ 362632 w 6755028"/>
                <a:gd name="connsiteY4" fmla="*/ 1164404 h 1167433"/>
                <a:gd name="connsiteX5" fmla="*/ 0 w 6755028"/>
                <a:gd name="connsiteY5" fmla="*/ 1069518 h 1167433"/>
                <a:gd name="connsiteX0" fmla="*/ 0 w 6755028"/>
                <a:gd name="connsiteY0" fmla="*/ 1033215 h 1167433"/>
                <a:gd name="connsiteX1" fmla="*/ 6145728 w 6755028"/>
                <a:gd name="connsiteY1" fmla="*/ 0 h 1167433"/>
                <a:gd name="connsiteX2" fmla="*/ 6746867 w 6755028"/>
                <a:gd name="connsiteY2" fmla="*/ 148086 h 1167433"/>
                <a:gd name="connsiteX3" fmla="*/ 6755028 w 6755028"/>
                <a:gd name="connsiteY3" fmla="*/ 1167433 h 1167433"/>
                <a:gd name="connsiteX4" fmla="*/ 362632 w 6755028"/>
                <a:gd name="connsiteY4" fmla="*/ 1164404 h 1167433"/>
                <a:gd name="connsiteX5" fmla="*/ 0 w 6755028"/>
                <a:gd name="connsiteY5" fmla="*/ 1033215 h 1167433"/>
                <a:gd name="connsiteX0" fmla="*/ 0 w 9531403"/>
                <a:gd name="connsiteY0" fmla="*/ 1033215 h 1164404"/>
                <a:gd name="connsiteX1" fmla="*/ 6145728 w 9531403"/>
                <a:gd name="connsiteY1" fmla="*/ 0 h 1164404"/>
                <a:gd name="connsiteX2" fmla="*/ 6746867 w 9531403"/>
                <a:gd name="connsiteY2" fmla="*/ 148086 h 1164404"/>
                <a:gd name="connsiteX3" fmla="*/ 9531403 w 9531403"/>
                <a:gd name="connsiteY3" fmla="*/ 1122054 h 1164404"/>
                <a:gd name="connsiteX4" fmla="*/ 362632 w 9531403"/>
                <a:gd name="connsiteY4" fmla="*/ 1164404 h 1164404"/>
                <a:gd name="connsiteX5" fmla="*/ 0 w 9531403"/>
                <a:gd name="connsiteY5" fmla="*/ 1033215 h 1164404"/>
                <a:gd name="connsiteX0" fmla="*/ 0 w 9531403"/>
                <a:gd name="connsiteY0" fmla="*/ 1033215 h 1128101"/>
                <a:gd name="connsiteX1" fmla="*/ 6145728 w 9531403"/>
                <a:gd name="connsiteY1" fmla="*/ 0 h 1128101"/>
                <a:gd name="connsiteX2" fmla="*/ 6746867 w 9531403"/>
                <a:gd name="connsiteY2" fmla="*/ 148086 h 1128101"/>
                <a:gd name="connsiteX3" fmla="*/ 9531403 w 9531403"/>
                <a:gd name="connsiteY3" fmla="*/ 1122054 h 1128101"/>
                <a:gd name="connsiteX4" fmla="*/ 362631 w 9531403"/>
                <a:gd name="connsiteY4" fmla="*/ 1128101 h 1128101"/>
                <a:gd name="connsiteX5" fmla="*/ 0 w 9531403"/>
                <a:gd name="connsiteY5" fmla="*/ 1033215 h 1128101"/>
                <a:gd name="connsiteX0" fmla="*/ 0 w 11133547"/>
                <a:gd name="connsiteY0" fmla="*/ 1143789 h 1238675"/>
                <a:gd name="connsiteX1" fmla="*/ 6145728 w 11133547"/>
                <a:gd name="connsiteY1" fmla="*/ 110574 h 1238675"/>
                <a:gd name="connsiteX2" fmla="*/ 11133542 w 11133547"/>
                <a:gd name="connsiteY2" fmla="*/ 0 h 1238675"/>
                <a:gd name="connsiteX3" fmla="*/ 9531403 w 11133547"/>
                <a:gd name="connsiteY3" fmla="*/ 1232628 h 1238675"/>
                <a:gd name="connsiteX4" fmla="*/ 362631 w 11133547"/>
                <a:gd name="connsiteY4" fmla="*/ 1238675 h 1238675"/>
                <a:gd name="connsiteX5" fmla="*/ 0 w 11133547"/>
                <a:gd name="connsiteY5" fmla="*/ 1143789 h 1238675"/>
                <a:gd name="connsiteX0" fmla="*/ 0 w 11133547"/>
                <a:gd name="connsiteY0" fmla="*/ 1514233 h 1609119"/>
                <a:gd name="connsiteX1" fmla="*/ 9033153 w 11133547"/>
                <a:gd name="connsiteY1" fmla="*/ 0 h 1609119"/>
                <a:gd name="connsiteX2" fmla="*/ 11133542 w 11133547"/>
                <a:gd name="connsiteY2" fmla="*/ 370444 h 1609119"/>
                <a:gd name="connsiteX3" fmla="*/ 9531403 w 11133547"/>
                <a:gd name="connsiteY3" fmla="*/ 1603072 h 1609119"/>
                <a:gd name="connsiteX4" fmla="*/ 362631 w 11133547"/>
                <a:gd name="connsiteY4" fmla="*/ 1609119 h 1609119"/>
                <a:gd name="connsiteX5" fmla="*/ 0 w 11133547"/>
                <a:gd name="connsiteY5" fmla="*/ 1514233 h 1609119"/>
                <a:gd name="connsiteX0" fmla="*/ 0 w 9531403"/>
                <a:gd name="connsiteY0" fmla="*/ 1514233 h 1609119"/>
                <a:gd name="connsiteX1" fmla="*/ 9033153 w 9531403"/>
                <a:gd name="connsiteY1" fmla="*/ 0 h 1609119"/>
                <a:gd name="connsiteX2" fmla="*/ 9467716 w 9531403"/>
                <a:gd name="connsiteY2" fmla="*/ 157162 h 1609119"/>
                <a:gd name="connsiteX3" fmla="*/ 9531403 w 9531403"/>
                <a:gd name="connsiteY3" fmla="*/ 1603072 h 1609119"/>
                <a:gd name="connsiteX4" fmla="*/ 362631 w 9531403"/>
                <a:gd name="connsiteY4" fmla="*/ 1609119 h 1609119"/>
                <a:gd name="connsiteX5" fmla="*/ 0 w 9531403"/>
                <a:gd name="connsiteY5" fmla="*/ 1514233 h 1609119"/>
                <a:gd name="connsiteX0" fmla="*/ 0 w 9531403"/>
                <a:gd name="connsiteY0" fmla="*/ 1514233 h 1643963"/>
                <a:gd name="connsiteX1" fmla="*/ 9033153 w 9531403"/>
                <a:gd name="connsiteY1" fmla="*/ 0 h 1643963"/>
                <a:gd name="connsiteX2" fmla="*/ 9467716 w 9531403"/>
                <a:gd name="connsiteY2" fmla="*/ 157162 h 1643963"/>
                <a:gd name="connsiteX3" fmla="*/ 9531403 w 9531403"/>
                <a:gd name="connsiteY3" fmla="*/ 1603072 h 1643963"/>
                <a:gd name="connsiteX4" fmla="*/ 916912 w 9531403"/>
                <a:gd name="connsiteY4" fmla="*/ 1643963 h 1643963"/>
                <a:gd name="connsiteX5" fmla="*/ 0 w 9531403"/>
                <a:gd name="connsiteY5" fmla="*/ 1514233 h 1643963"/>
                <a:gd name="connsiteX0" fmla="*/ 0 w 16353347"/>
                <a:gd name="connsiteY0" fmla="*/ 1514233 h 1643963"/>
                <a:gd name="connsiteX1" fmla="*/ 9033153 w 16353347"/>
                <a:gd name="connsiteY1" fmla="*/ 0 h 1643963"/>
                <a:gd name="connsiteX2" fmla="*/ 9467716 w 16353347"/>
                <a:gd name="connsiteY2" fmla="*/ 157162 h 1643963"/>
                <a:gd name="connsiteX3" fmla="*/ 16353347 w 16353347"/>
                <a:gd name="connsiteY3" fmla="*/ 1630947 h 1643963"/>
                <a:gd name="connsiteX4" fmla="*/ 916912 w 16353347"/>
                <a:gd name="connsiteY4" fmla="*/ 1643963 h 1643963"/>
                <a:gd name="connsiteX5" fmla="*/ 0 w 16353347"/>
                <a:gd name="connsiteY5" fmla="*/ 1514233 h 1643963"/>
                <a:gd name="connsiteX0" fmla="*/ 0 w 16353347"/>
                <a:gd name="connsiteY0" fmla="*/ 2482913 h 2612643"/>
                <a:gd name="connsiteX1" fmla="*/ 15258181 w 16353347"/>
                <a:gd name="connsiteY1" fmla="*/ 0 h 2612643"/>
                <a:gd name="connsiteX2" fmla="*/ 9467716 w 16353347"/>
                <a:gd name="connsiteY2" fmla="*/ 1125842 h 2612643"/>
                <a:gd name="connsiteX3" fmla="*/ 16353347 w 16353347"/>
                <a:gd name="connsiteY3" fmla="*/ 2599627 h 2612643"/>
                <a:gd name="connsiteX4" fmla="*/ 916912 w 16353347"/>
                <a:gd name="connsiteY4" fmla="*/ 2612643 h 2612643"/>
                <a:gd name="connsiteX5" fmla="*/ 0 w 16353347"/>
                <a:gd name="connsiteY5" fmla="*/ 2482913 h 2612643"/>
                <a:gd name="connsiteX0" fmla="*/ 0 w 16353347"/>
                <a:gd name="connsiteY0" fmla="*/ 2482913 h 2612643"/>
                <a:gd name="connsiteX1" fmla="*/ 15258181 w 16353347"/>
                <a:gd name="connsiteY1" fmla="*/ 0 h 2612643"/>
                <a:gd name="connsiteX2" fmla="*/ 16332300 w 16353347"/>
                <a:gd name="connsiteY2" fmla="*/ 331385 h 2612643"/>
                <a:gd name="connsiteX3" fmla="*/ 16353347 w 16353347"/>
                <a:gd name="connsiteY3" fmla="*/ 2599627 h 2612643"/>
                <a:gd name="connsiteX4" fmla="*/ 916912 w 16353347"/>
                <a:gd name="connsiteY4" fmla="*/ 2612643 h 2612643"/>
                <a:gd name="connsiteX5" fmla="*/ 0 w 16353347"/>
                <a:gd name="connsiteY5" fmla="*/ 2482913 h 2612643"/>
                <a:gd name="connsiteX0" fmla="*/ 0 w 16353347"/>
                <a:gd name="connsiteY0" fmla="*/ 2482913 h 2612643"/>
                <a:gd name="connsiteX1" fmla="*/ 15258181 w 16353347"/>
                <a:gd name="connsiteY1" fmla="*/ 0 h 2612643"/>
                <a:gd name="connsiteX2" fmla="*/ 16204385 w 16353347"/>
                <a:gd name="connsiteY2" fmla="*/ 219882 h 2612643"/>
                <a:gd name="connsiteX3" fmla="*/ 16353347 w 16353347"/>
                <a:gd name="connsiteY3" fmla="*/ 2599627 h 2612643"/>
                <a:gd name="connsiteX4" fmla="*/ 916912 w 16353347"/>
                <a:gd name="connsiteY4" fmla="*/ 2612643 h 2612643"/>
                <a:gd name="connsiteX5" fmla="*/ 0 w 16353347"/>
                <a:gd name="connsiteY5" fmla="*/ 2482913 h 2612643"/>
                <a:gd name="connsiteX0" fmla="*/ 0 w 16204460"/>
                <a:gd name="connsiteY0" fmla="*/ 2482913 h 2612643"/>
                <a:gd name="connsiteX1" fmla="*/ 15258181 w 16204460"/>
                <a:gd name="connsiteY1" fmla="*/ 0 h 2612643"/>
                <a:gd name="connsiteX2" fmla="*/ 16204385 w 16204460"/>
                <a:gd name="connsiteY2" fmla="*/ 219882 h 2612643"/>
                <a:gd name="connsiteX3" fmla="*/ 16140157 w 16204460"/>
                <a:gd name="connsiteY3" fmla="*/ 2599627 h 2612643"/>
                <a:gd name="connsiteX4" fmla="*/ 916912 w 16204460"/>
                <a:gd name="connsiteY4" fmla="*/ 2612643 h 2612643"/>
                <a:gd name="connsiteX5" fmla="*/ 0 w 16204460"/>
                <a:gd name="connsiteY5" fmla="*/ 2482913 h 2612643"/>
                <a:gd name="connsiteX0" fmla="*/ 0 w 16353347"/>
                <a:gd name="connsiteY0" fmla="*/ 2482913 h 2612643"/>
                <a:gd name="connsiteX1" fmla="*/ 15258181 w 16353347"/>
                <a:gd name="connsiteY1" fmla="*/ 0 h 2612643"/>
                <a:gd name="connsiteX2" fmla="*/ 16204385 w 16353347"/>
                <a:gd name="connsiteY2" fmla="*/ 219882 h 2612643"/>
                <a:gd name="connsiteX3" fmla="*/ 16353347 w 16353347"/>
                <a:gd name="connsiteY3" fmla="*/ 2599627 h 2612643"/>
                <a:gd name="connsiteX4" fmla="*/ 916912 w 16353347"/>
                <a:gd name="connsiteY4" fmla="*/ 2612643 h 2612643"/>
                <a:gd name="connsiteX5" fmla="*/ 0 w 16353347"/>
                <a:gd name="connsiteY5" fmla="*/ 2482913 h 2612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3347" h="2612643">
                  <a:moveTo>
                    <a:pt x="0" y="2482913"/>
                  </a:moveTo>
                  <a:lnTo>
                    <a:pt x="15258181" y="0"/>
                  </a:lnTo>
                  <a:lnTo>
                    <a:pt x="16204385" y="219882"/>
                  </a:lnTo>
                  <a:cubicBezTo>
                    <a:pt x="16207103" y="543372"/>
                    <a:pt x="16350629" y="2276137"/>
                    <a:pt x="16353347" y="2599627"/>
                  </a:cubicBezTo>
                  <a:lnTo>
                    <a:pt x="916912" y="2612643"/>
                  </a:lnTo>
                  <a:lnTo>
                    <a:pt x="0" y="2482913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pic>
          <p:nvPicPr>
            <p:cNvPr id="16" name="Изображение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63888" y="1556792"/>
              <a:ext cx="3251200" cy="325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152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139952" y="4365104"/>
            <a:ext cx="2880320" cy="864096"/>
            <a:chOff x="2627784" y="3717032"/>
            <a:chExt cx="2880320" cy="864096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2627784" y="3717032"/>
              <a:ext cx="2880320" cy="864096"/>
              <a:chOff x="4642472" y="836298"/>
              <a:chExt cx="2736304" cy="1656184"/>
            </a:xfrm>
          </p:grpSpPr>
          <p:sp>
            <p:nvSpPr>
              <p:cNvPr id="86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36" name="Изображение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3808" y="3861048"/>
              <a:ext cx="2358983" cy="43204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3275856" y="1124744"/>
            <a:ext cx="2232248" cy="936104"/>
            <a:chOff x="1907704" y="1340768"/>
            <a:chExt cx="2232248" cy="936104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1907704" y="1340768"/>
              <a:ext cx="2232248" cy="936104"/>
              <a:chOff x="4642472" y="836298"/>
              <a:chExt cx="2736304" cy="1656184"/>
            </a:xfrm>
          </p:grpSpPr>
          <p:sp>
            <p:nvSpPr>
              <p:cNvPr id="66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37" name="Изображение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1720" y="1484784"/>
              <a:ext cx="1762147" cy="546873"/>
            </a:xfrm>
            <a:prstGeom prst="rect">
              <a:avLst/>
            </a:prstGeom>
            <a:effectLst/>
          </p:spPr>
        </p:pic>
      </p:grpSp>
      <p:grpSp>
        <p:nvGrpSpPr>
          <p:cNvPr id="9" name="Группа 8"/>
          <p:cNvGrpSpPr/>
          <p:nvPr/>
        </p:nvGrpSpPr>
        <p:grpSpPr>
          <a:xfrm>
            <a:off x="7308304" y="3645024"/>
            <a:ext cx="1368152" cy="1224136"/>
            <a:chOff x="6228184" y="3717032"/>
            <a:chExt cx="1368152" cy="1224136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6228184" y="3717032"/>
              <a:ext cx="1368152" cy="1224136"/>
              <a:chOff x="4642472" y="836298"/>
              <a:chExt cx="2736304" cy="1656184"/>
            </a:xfrm>
          </p:grpSpPr>
          <p:sp>
            <p:nvSpPr>
              <p:cNvPr id="92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38" name="Изображение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44208" y="3789040"/>
              <a:ext cx="917588" cy="917588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5148064" y="2564904"/>
            <a:ext cx="1961851" cy="936104"/>
            <a:chOff x="6660232" y="2636912"/>
            <a:chExt cx="1961851" cy="936104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6747189" y="2636912"/>
              <a:ext cx="1857259" cy="936104"/>
              <a:chOff x="4642472" y="836298"/>
              <a:chExt cx="2736304" cy="1656184"/>
            </a:xfrm>
          </p:grpSpPr>
          <p:sp>
            <p:nvSpPr>
              <p:cNvPr id="89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46" name="Изображение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0232" y="2636912"/>
              <a:ext cx="1961851" cy="767680"/>
            </a:xfrm>
            <a:prstGeom prst="rect">
              <a:avLst/>
            </a:prstGeom>
            <a:effectLst/>
          </p:spPr>
        </p:pic>
      </p:grpSp>
      <p:grpSp>
        <p:nvGrpSpPr>
          <p:cNvPr id="11" name="Группа 10"/>
          <p:cNvGrpSpPr/>
          <p:nvPr/>
        </p:nvGrpSpPr>
        <p:grpSpPr>
          <a:xfrm>
            <a:off x="6300192" y="980728"/>
            <a:ext cx="2449808" cy="1296558"/>
            <a:chOff x="4642472" y="908306"/>
            <a:chExt cx="2449808" cy="129655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642472" y="908306"/>
              <a:ext cx="2449808" cy="1296558"/>
              <a:chOff x="4642472" y="836298"/>
              <a:chExt cx="2736304" cy="1656184"/>
            </a:xfrm>
          </p:grpSpPr>
          <p:sp>
            <p:nvSpPr>
              <p:cNvPr id="52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47" name="Изображение 46" descr="logo-1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268760"/>
              <a:ext cx="1774851" cy="492684"/>
            </a:xfrm>
            <a:prstGeom prst="rect">
              <a:avLst/>
            </a:prstGeom>
            <a:effectLst/>
          </p:spPr>
        </p:pic>
      </p:grpSp>
      <p:grpSp>
        <p:nvGrpSpPr>
          <p:cNvPr id="7" name="Группа 6"/>
          <p:cNvGrpSpPr/>
          <p:nvPr/>
        </p:nvGrpSpPr>
        <p:grpSpPr>
          <a:xfrm>
            <a:off x="539552" y="3861048"/>
            <a:ext cx="2520280" cy="1008112"/>
            <a:chOff x="3419871" y="2564904"/>
            <a:chExt cx="2520280" cy="1008112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3419871" y="2564904"/>
              <a:ext cx="2520280" cy="1008112"/>
              <a:chOff x="4642472" y="836298"/>
              <a:chExt cx="2736304" cy="1656184"/>
            </a:xfrm>
          </p:grpSpPr>
          <p:sp>
            <p:nvSpPr>
              <p:cNvPr id="63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48" name="Изображение 4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63888" y="2708920"/>
              <a:ext cx="2196640" cy="688281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827584" y="2564904"/>
            <a:ext cx="2160240" cy="864096"/>
            <a:chOff x="1835696" y="2564904"/>
            <a:chExt cx="2160240" cy="864096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1835696" y="2564904"/>
              <a:ext cx="2160240" cy="864096"/>
              <a:chOff x="4642472" y="836298"/>
              <a:chExt cx="2736304" cy="1656184"/>
            </a:xfrm>
          </p:grpSpPr>
          <p:sp>
            <p:nvSpPr>
              <p:cNvPr id="83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45" name="Изображение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79712" y="2636912"/>
              <a:ext cx="1669380" cy="587436"/>
            </a:xfrm>
            <a:prstGeom prst="rect">
              <a:avLst/>
            </a:prstGeom>
            <a:effectLst/>
          </p:spPr>
        </p:pic>
      </p:grpSp>
      <p:grpSp>
        <p:nvGrpSpPr>
          <p:cNvPr id="6" name="Группа 5"/>
          <p:cNvGrpSpPr/>
          <p:nvPr/>
        </p:nvGrpSpPr>
        <p:grpSpPr>
          <a:xfrm>
            <a:off x="3203848" y="2348880"/>
            <a:ext cx="1800200" cy="1800200"/>
            <a:chOff x="539552" y="4293096"/>
            <a:chExt cx="1800200" cy="18002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539552" y="4293096"/>
              <a:ext cx="1800200" cy="1800200"/>
              <a:chOff x="4642472" y="836298"/>
              <a:chExt cx="2736304" cy="1656184"/>
            </a:xfrm>
          </p:grpSpPr>
          <p:sp>
            <p:nvSpPr>
              <p:cNvPr id="95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98" name="Изображение 9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568" y="4365104"/>
              <a:ext cx="1368152" cy="1368152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899592" y="1340768"/>
            <a:ext cx="1872208" cy="864096"/>
            <a:chOff x="-8706" y="1340768"/>
            <a:chExt cx="1872208" cy="864096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-8706" y="1340768"/>
              <a:ext cx="1872208" cy="864096"/>
              <a:chOff x="4642472" y="836298"/>
              <a:chExt cx="2736304" cy="1656184"/>
            </a:xfrm>
          </p:grpSpPr>
          <p:sp>
            <p:nvSpPr>
              <p:cNvPr id="72" name="Прямоугольник 8"/>
              <p:cNvSpPr/>
              <p:nvPr/>
            </p:nvSpPr>
            <p:spPr bwMode="auto">
              <a:xfrm>
                <a:off x="4642472" y="836298"/>
                <a:ext cx="2736304" cy="1656184"/>
              </a:xfrm>
              <a:custGeom>
                <a:avLst/>
                <a:gdLst>
                  <a:gd name="connsiteX0" fmla="*/ 0 w 6408712"/>
                  <a:gd name="connsiteY0" fmla="*/ 0 h 1008112"/>
                  <a:gd name="connsiteX1" fmla="*/ 6408712 w 6408712"/>
                  <a:gd name="connsiteY1" fmla="*/ 0 h 1008112"/>
                  <a:gd name="connsiteX2" fmla="*/ 6408712 w 6408712"/>
                  <a:gd name="connsiteY2" fmla="*/ 1008112 h 1008112"/>
                  <a:gd name="connsiteX3" fmla="*/ 0 w 6408712"/>
                  <a:gd name="connsiteY3" fmla="*/ 1008112 h 1008112"/>
                  <a:gd name="connsiteX4" fmla="*/ 0 w 6408712"/>
                  <a:gd name="connsiteY4" fmla="*/ 0 h 1008112"/>
                  <a:gd name="connsiteX0" fmla="*/ 0 w 6552874"/>
                  <a:gd name="connsiteY0" fmla="*/ 871838 h 1008112"/>
                  <a:gd name="connsiteX1" fmla="*/ 6552874 w 6552874"/>
                  <a:gd name="connsiteY1" fmla="*/ 0 h 1008112"/>
                  <a:gd name="connsiteX2" fmla="*/ 6552874 w 6552874"/>
                  <a:gd name="connsiteY2" fmla="*/ 1008112 h 1008112"/>
                  <a:gd name="connsiteX3" fmla="*/ 144162 w 6552874"/>
                  <a:gd name="connsiteY3" fmla="*/ 1008112 h 1008112"/>
                  <a:gd name="connsiteX4" fmla="*/ 0 w 6552874"/>
                  <a:gd name="connsiteY4" fmla="*/ 871838 h 1008112"/>
                  <a:gd name="connsiteX0" fmla="*/ 0 w 6597242"/>
                  <a:gd name="connsiteY0" fmla="*/ 927295 h 1008112"/>
                  <a:gd name="connsiteX1" fmla="*/ 6597242 w 6597242"/>
                  <a:gd name="connsiteY1" fmla="*/ 0 h 1008112"/>
                  <a:gd name="connsiteX2" fmla="*/ 6597242 w 6597242"/>
                  <a:gd name="connsiteY2" fmla="*/ 1008112 h 1008112"/>
                  <a:gd name="connsiteX3" fmla="*/ 188530 w 6597242"/>
                  <a:gd name="connsiteY3" fmla="*/ 1008112 h 1008112"/>
                  <a:gd name="connsiteX4" fmla="*/ 0 w 6597242"/>
                  <a:gd name="connsiteY4" fmla="*/ 927295 h 1008112"/>
                  <a:gd name="connsiteX0" fmla="*/ 0 w 6541782"/>
                  <a:gd name="connsiteY0" fmla="*/ 849655 h 1008112"/>
                  <a:gd name="connsiteX1" fmla="*/ 6541782 w 6541782"/>
                  <a:gd name="connsiteY1" fmla="*/ 0 h 1008112"/>
                  <a:gd name="connsiteX2" fmla="*/ 6541782 w 6541782"/>
                  <a:gd name="connsiteY2" fmla="*/ 1008112 h 1008112"/>
                  <a:gd name="connsiteX3" fmla="*/ 133070 w 6541782"/>
                  <a:gd name="connsiteY3" fmla="*/ 1008112 h 1008112"/>
                  <a:gd name="connsiteX4" fmla="*/ 0 w 6541782"/>
                  <a:gd name="connsiteY4" fmla="*/ 849655 h 1008112"/>
                  <a:gd name="connsiteX0" fmla="*/ 0 w 6541782"/>
                  <a:gd name="connsiteY0" fmla="*/ 849655 h 1008112"/>
                  <a:gd name="connsiteX1" fmla="*/ 6034822 w 6541782"/>
                  <a:gd name="connsiteY1" fmla="*/ 61729 h 1008112"/>
                  <a:gd name="connsiteX2" fmla="*/ 6541782 w 6541782"/>
                  <a:gd name="connsiteY2" fmla="*/ 0 h 1008112"/>
                  <a:gd name="connsiteX3" fmla="*/ 6541782 w 6541782"/>
                  <a:gd name="connsiteY3" fmla="*/ 1008112 h 1008112"/>
                  <a:gd name="connsiteX4" fmla="*/ 133070 w 6541782"/>
                  <a:gd name="connsiteY4" fmla="*/ 1008112 h 1008112"/>
                  <a:gd name="connsiteX5" fmla="*/ 0 w 6541782"/>
                  <a:gd name="connsiteY5" fmla="*/ 849655 h 1008112"/>
                  <a:gd name="connsiteX0" fmla="*/ 0 w 6541782"/>
                  <a:gd name="connsiteY0" fmla="*/ 1002342 h 1160799"/>
                  <a:gd name="connsiteX1" fmla="*/ 6394381 w 6541782"/>
                  <a:gd name="connsiteY1" fmla="*/ 0 h 1160799"/>
                  <a:gd name="connsiteX2" fmla="*/ 6541782 w 6541782"/>
                  <a:gd name="connsiteY2" fmla="*/ 152687 h 1160799"/>
                  <a:gd name="connsiteX3" fmla="*/ 6541782 w 6541782"/>
                  <a:gd name="connsiteY3" fmla="*/ 1160799 h 1160799"/>
                  <a:gd name="connsiteX4" fmla="*/ 133070 w 6541782"/>
                  <a:gd name="connsiteY4" fmla="*/ 1160799 h 1160799"/>
                  <a:gd name="connsiteX5" fmla="*/ 0 w 6541782"/>
                  <a:gd name="connsiteY5" fmla="*/ 1002342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156161 w 6564873"/>
                  <a:gd name="connsiteY4" fmla="*/ 1160799 h 1160799"/>
                  <a:gd name="connsiteX5" fmla="*/ 0 w 6564873"/>
                  <a:gd name="connsiteY5" fmla="*/ 1005641 h 1160799"/>
                  <a:gd name="connsiteX0" fmla="*/ 0 w 6564873"/>
                  <a:gd name="connsiteY0" fmla="*/ 1005641 h 1160799"/>
                  <a:gd name="connsiteX1" fmla="*/ 6417472 w 6564873"/>
                  <a:gd name="connsiteY1" fmla="*/ 0 h 1160799"/>
                  <a:gd name="connsiteX2" fmla="*/ 6564873 w 6564873"/>
                  <a:gd name="connsiteY2" fmla="*/ 152687 h 1160799"/>
                  <a:gd name="connsiteX3" fmla="*/ 6564873 w 6564873"/>
                  <a:gd name="connsiteY3" fmla="*/ 1160799 h 1160799"/>
                  <a:gd name="connsiteX4" fmla="*/ 270334 w 6564873"/>
                  <a:gd name="connsiteY4" fmla="*/ 1156094 h 1160799"/>
                  <a:gd name="connsiteX5" fmla="*/ 0 w 6564873"/>
                  <a:gd name="connsiteY5" fmla="*/ 1005641 h 1160799"/>
                  <a:gd name="connsiteX0" fmla="*/ 0 w 6695356"/>
                  <a:gd name="connsiteY0" fmla="*/ 1005641 h 1160799"/>
                  <a:gd name="connsiteX1" fmla="*/ 6417472 w 6695356"/>
                  <a:gd name="connsiteY1" fmla="*/ 0 h 1160799"/>
                  <a:gd name="connsiteX2" fmla="*/ 6695356 w 6695356"/>
                  <a:gd name="connsiteY2" fmla="*/ 185623 h 1160799"/>
                  <a:gd name="connsiteX3" fmla="*/ 6564873 w 6695356"/>
                  <a:gd name="connsiteY3" fmla="*/ 1160799 h 1160799"/>
                  <a:gd name="connsiteX4" fmla="*/ 270334 w 6695356"/>
                  <a:gd name="connsiteY4" fmla="*/ 1156094 h 1160799"/>
                  <a:gd name="connsiteX5" fmla="*/ 0 w 6695356"/>
                  <a:gd name="connsiteY5" fmla="*/ 1005641 h 1160799"/>
                  <a:gd name="connsiteX0" fmla="*/ 0 w 6703511"/>
                  <a:gd name="connsiteY0" fmla="*/ 1005641 h 1156094"/>
                  <a:gd name="connsiteX1" fmla="*/ 6417472 w 6703511"/>
                  <a:gd name="connsiteY1" fmla="*/ 0 h 1156094"/>
                  <a:gd name="connsiteX2" fmla="*/ 6695356 w 6703511"/>
                  <a:gd name="connsiteY2" fmla="*/ 185623 h 1156094"/>
                  <a:gd name="connsiteX3" fmla="*/ 6703511 w 6703511"/>
                  <a:gd name="connsiteY3" fmla="*/ 1156094 h 1156094"/>
                  <a:gd name="connsiteX4" fmla="*/ 270334 w 6703511"/>
                  <a:gd name="connsiteY4" fmla="*/ 1156094 h 1156094"/>
                  <a:gd name="connsiteX5" fmla="*/ 0 w 6703511"/>
                  <a:gd name="connsiteY5" fmla="*/ 1005641 h 11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3511" h="1156094">
                    <a:moveTo>
                      <a:pt x="0" y="1005641"/>
                    </a:moveTo>
                    <a:lnTo>
                      <a:pt x="6417472" y="0"/>
                    </a:lnTo>
                    <a:lnTo>
                      <a:pt x="6695356" y="185623"/>
                    </a:lnTo>
                    <a:cubicBezTo>
                      <a:pt x="6698074" y="509113"/>
                      <a:pt x="6700793" y="832604"/>
                      <a:pt x="6703511" y="1156094"/>
                    </a:cubicBezTo>
                    <a:lnTo>
                      <a:pt x="270334" y="1156094"/>
                    </a:lnTo>
                    <a:lnTo>
                      <a:pt x="0" y="1005641"/>
                    </a:lnTo>
                    <a:close/>
                  </a:path>
                </a:pathLst>
              </a:custGeom>
              <a:solidFill>
                <a:srgbClr val="0C295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 bwMode="auto">
              <a:xfrm>
                <a:off x="4644008" y="836712"/>
                <a:ext cx="2615970" cy="1444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ヒラギノ角ゴ ProN W3" charset="0"/>
                  <a:cs typeface="ヒラギノ角ゴ ProN W3" charset="0"/>
                  <a:sym typeface="Arial" charset="0"/>
                </a:endParaRPr>
              </a:p>
            </p:txBody>
          </p:sp>
        </p:grpSp>
        <p:pic>
          <p:nvPicPr>
            <p:cNvPr id="2" name="Изображение 1" descr="header_logo.jpg (390×46)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02" y="1412776"/>
              <a:ext cx="1600200" cy="59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9791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5536" y="980728"/>
            <a:ext cx="4309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О профите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839505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8"/>
          <p:cNvSpPr/>
          <p:nvPr/>
        </p:nvSpPr>
        <p:spPr bwMode="auto">
          <a:xfrm>
            <a:off x="2838728" y="1057848"/>
            <a:ext cx="3158353" cy="1422371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62686 h 1213139"/>
              <a:gd name="connsiteX1" fmla="*/ 6472398 w 6703511"/>
              <a:gd name="connsiteY1" fmla="*/ 0 h 1213139"/>
              <a:gd name="connsiteX2" fmla="*/ 6695356 w 6703511"/>
              <a:gd name="connsiteY2" fmla="*/ 242668 h 1213139"/>
              <a:gd name="connsiteX3" fmla="*/ 6703511 w 6703511"/>
              <a:gd name="connsiteY3" fmla="*/ 1213139 h 1213139"/>
              <a:gd name="connsiteX4" fmla="*/ 270334 w 6703511"/>
              <a:gd name="connsiteY4" fmla="*/ 1213139 h 1213139"/>
              <a:gd name="connsiteX5" fmla="*/ 0 w 6703511"/>
              <a:gd name="connsiteY5" fmla="*/ 1062686 h 1213139"/>
              <a:gd name="connsiteX0" fmla="*/ 0 w 6703511"/>
              <a:gd name="connsiteY0" fmla="*/ 1062686 h 1213139"/>
              <a:gd name="connsiteX1" fmla="*/ 6472398 w 6703511"/>
              <a:gd name="connsiteY1" fmla="*/ 0 h 1213139"/>
              <a:gd name="connsiteX2" fmla="*/ 6640430 w 6703511"/>
              <a:gd name="connsiteY2" fmla="*/ 115902 h 1213139"/>
              <a:gd name="connsiteX3" fmla="*/ 6703511 w 6703511"/>
              <a:gd name="connsiteY3" fmla="*/ 1213139 h 1213139"/>
              <a:gd name="connsiteX4" fmla="*/ 270334 w 6703511"/>
              <a:gd name="connsiteY4" fmla="*/ 1213139 h 1213139"/>
              <a:gd name="connsiteX5" fmla="*/ 0 w 6703511"/>
              <a:gd name="connsiteY5" fmla="*/ 1062686 h 1213139"/>
              <a:gd name="connsiteX0" fmla="*/ 0 w 6648585"/>
              <a:gd name="connsiteY0" fmla="*/ 1062686 h 1213139"/>
              <a:gd name="connsiteX1" fmla="*/ 6472398 w 6648585"/>
              <a:gd name="connsiteY1" fmla="*/ 0 h 1213139"/>
              <a:gd name="connsiteX2" fmla="*/ 6640430 w 6648585"/>
              <a:gd name="connsiteY2" fmla="*/ 115902 h 1213139"/>
              <a:gd name="connsiteX3" fmla="*/ 6648585 w 6648585"/>
              <a:gd name="connsiteY3" fmla="*/ 1206800 h 1213139"/>
              <a:gd name="connsiteX4" fmla="*/ 270334 w 6648585"/>
              <a:gd name="connsiteY4" fmla="*/ 1213139 h 1213139"/>
              <a:gd name="connsiteX5" fmla="*/ 0 w 6648585"/>
              <a:gd name="connsiteY5" fmla="*/ 1062686 h 1213139"/>
              <a:gd name="connsiteX0" fmla="*/ 1772917 w 6378251"/>
              <a:gd name="connsiteY0" fmla="*/ 1113394 h 1213139"/>
              <a:gd name="connsiteX1" fmla="*/ 6202064 w 6378251"/>
              <a:gd name="connsiteY1" fmla="*/ 0 h 1213139"/>
              <a:gd name="connsiteX2" fmla="*/ 6370096 w 6378251"/>
              <a:gd name="connsiteY2" fmla="*/ 115902 h 1213139"/>
              <a:gd name="connsiteX3" fmla="*/ 6378251 w 6378251"/>
              <a:gd name="connsiteY3" fmla="*/ 1206800 h 1213139"/>
              <a:gd name="connsiteX4" fmla="*/ 0 w 6378251"/>
              <a:gd name="connsiteY4" fmla="*/ 1213139 h 1213139"/>
              <a:gd name="connsiteX5" fmla="*/ 1772917 w 6378251"/>
              <a:gd name="connsiteY5" fmla="*/ 1113394 h 1213139"/>
              <a:gd name="connsiteX0" fmla="*/ 0 w 4605334"/>
              <a:gd name="connsiteY0" fmla="*/ 1113394 h 1206800"/>
              <a:gd name="connsiteX1" fmla="*/ 4429147 w 4605334"/>
              <a:gd name="connsiteY1" fmla="*/ 0 h 1206800"/>
              <a:gd name="connsiteX2" fmla="*/ 4597179 w 4605334"/>
              <a:gd name="connsiteY2" fmla="*/ 115902 h 1206800"/>
              <a:gd name="connsiteX3" fmla="*/ 4605334 w 4605334"/>
              <a:gd name="connsiteY3" fmla="*/ 1206800 h 1206800"/>
              <a:gd name="connsiteX4" fmla="*/ 171467 w 4605334"/>
              <a:gd name="connsiteY4" fmla="*/ 1206800 h 1206800"/>
              <a:gd name="connsiteX5" fmla="*/ 0 w 4605334"/>
              <a:gd name="connsiteY5" fmla="*/ 1113394 h 1206800"/>
              <a:gd name="connsiteX0" fmla="*/ 0 w 4652021"/>
              <a:gd name="connsiteY0" fmla="*/ 1126863 h 1206800"/>
              <a:gd name="connsiteX1" fmla="*/ 4475834 w 4652021"/>
              <a:gd name="connsiteY1" fmla="*/ 0 h 1206800"/>
              <a:gd name="connsiteX2" fmla="*/ 4643866 w 4652021"/>
              <a:gd name="connsiteY2" fmla="*/ 115902 h 1206800"/>
              <a:gd name="connsiteX3" fmla="*/ 4652021 w 4652021"/>
              <a:gd name="connsiteY3" fmla="*/ 1206800 h 1206800"/>
              <a:gd name="connsiteX4" fmla="*/ 218154 w 4652021"/>
              <a:gd name="connsiteY4" fmla="*/ 1206800 h 1206800"/>
              <a:gd name="connsiteX5" fmla="*/ 0 w 4652021"/>
              <a:gd name="connsiteY5" fmla="*/ 1126863 h 1206800"/>
              <a:gd name="connsiteX0" fmla="*/ 0 w 4644239"/>
              <a:gd name="connsiteY0" fmla="*/ 1108904 h 1206800"/>
              <a:gd name="connsiteX1" fmla="*/ 4468052 w 4644239"/>
              <a:gd name="connsiteY1" fmla="*/ 0 h 1206800"/>
              <a:gd name="connsiteX2" fmla="*/ 4636084 w 4644239"/>
              <a:gd name="connsiteY2" fmla="*/ 115902 h 1206800"/>
              <a:gd name="connsiteX3" fmla="*/ 4644239 w 4644239"/>
              <a:gd name="connsiteY3" fmla="*/ 1206800 h 1206800"/>
              <a:gd name="connsiteX4" fmla="*/ 210372 w 4644239"/>
              <a:gd name="connsiteY4" fmla="*/ 1206800 h 1206800"/>
              <a:gd name="connsiteX5" fmla="*/ 0 w 4644239"/>
              <a:gd name="connsiteY5" fmla="*/ 1108904 h 12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239" h="1206800">
                <a:moveTo>
                  <a:pt x="0" y="1108904"/>
                </a:moveTo>
                <a:lnTo>
                  <a:pt x="4468052" y="0"/>
                </a:lnTo>
                <a:lnTo>
                  <a:pt x="4636084" y="115902"/>
                </a:lnTo>
                <a:cubicBezTo>
                  <a:pt x="4638802" y="439392"/>
                  <a:pt x="4641521" y="883310"/>
                  <a:pt x="4644239" y="1206800"/>
                </a:cubicBezTo>
                <a:lnTo>
                  <a:pt x="210372" y="1206800"/>
                </a:lnTo>
                <a:lnTo>
                  <a:pt x="0" y="1108904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13" name="Прямоугольник 8"/>
          <p:cNvSpPr/>
          <p:nvPr/>
        </p:nvSpPr>
        <p:spPr bwMode="auto">
          <a:xfrm>
            <a:off x="3198768" y="1417888"/>
            <a:ext cx="3158353" cy="1422371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62686 h 1213139"/>
              <a:gd name="connsiteX1" fmla="*/ 6472398 w 6703511"/>
              <a:gd name="connsiteY1" fmla="*/ 0 h 1213139"/>
              <a:gd name="connsiteX2" fmla="*/ 6695356 w 6703511"/>
              <a:gd name="connsiteY2" fmla="*/ 242668 h 1213139"/>
              <a:gd name="connsiteX3" fmla="*/ 6703511 w 6703511"/>
              <a:gd name="connsiteY3" fmla="*/ 1213139 h 1213139"/>
              <a:gd name="connsiteX4" fmla="*/ 270334 w 6703511"/>
              <a:gd name="connsiteY4" fmla="*/ 1213139 h 1213139"/>
              <a:gd name="connsiteX5" fmla="*/ 0 w 6703511"/>
              <a:gd name="connsiteY5" fmla="*/ 1062686 h 1213139"/>
              <a:gd name="connsiteX0" fmla="*/ 0 w 6703511"/>
              <a:gd name="connsiteY0" fmla="*/ 1062686 h 1213139"/>
              <a:gd name="connsiteX1" fmla="*/ 6472398 w 6703511"/>
              <a:gd name="connsiteY1" fmla="*/ 0 h 1213139"/>
              <a:gd name="connsiteX2" fmla="*/ 6640430 w 6703511"/>
              <a:gd name="connsiteY2" fmla="*/ 115902 h 1213139"/>
              <a:gd name="connsiteX3" fmla="*/ 6703511 w 6703511"/>
              <a:gd name="connsiteY3" fmla="*/ 1213139 h 1213139"/>
              <a:gd name="connsiteX4" fmla="*/ 270334 w 6703511"/>
              <a:gd name="connsiteY4" fmla="*/ 1213139 h 1213139"/>
              <a:gd name="connsiteX5" fmla="*/ 0 w 6703511"/>
              <a:gd name="connsiteY5" fmla="*/ 1062686 h 1213139"/>
              <a:gd name="connsiteX0" fmla="*/ 0 w 6648585"/>
              <a:gd name="connsiteY0" fmla="*/ 1062686 h 1213139"/>
              <a:gd name="connsiteX1" fmla="*/ 6472398 w 6648585"/>
              <a:gd name="connsiteY1" fmla="*/ 0 h 1213139"/>
              <a:gd name="connsiteX2" fmla="*/ 6640430 w 6648585"/>
              <a:gd name="connsiteY2" fmla="*/ 115902 h 1213139"/>
              <a:gd name="connsiteX3" fmla="*/ 6648585 w 6648585"/>
              <a:gd name="connsiteY3" fmla="*/ 1206800 h 1213139"/>
              <a:gd name="connsiteX4" fmla="*/ 270334 w 6648585"/>
              <a:gd name="connsiteY4" fmla="*/ 1213139 h 1213139"/>
              <a:gd name="connsiteX5" fmla="*/ 0 w 6648585"/>
              <a:gd name="connsiteY5" fmla="*/ 1062686 h 1213139"/>
              <a:gd name="connsiteX0" fmla="*/ 1772917 w 6378251"/>
              <a:gd name="connsiteY0" fmla="*/ 1113394 h 1213139"/>
              <a:gd name="connsiteX1" fmla="*/ 6202064 w 6378251"/>
              <a:gd name="connsiteY1" fmla="*/ 0 h 1213139"/>
              <a:gd name="connsiteX2" fmla="*/ 6370096 w 6378251"/>
              <a:gd name="connsiteY2" fmla="*/ 115902 h 1213139"/>
              <a:gd name="connsiteX3" fmla="*/ 6378251 w 6378251"/>
              <a:gd name="connsiteY3" fmla="*/ 1206800 h 1213139"/>
              <a:gd name="connsiteX4" fmla="*/ 0 w 6378251"/>
              <a:gd name="connsiteY4" fmla="*/ 1213139 h 1213139"/>
              <a:gd name="connsiteX5" fmla="*/ 1772917 w 6378251"/>
              <a:gd name="connsiteY5" fmla="*/ 1113394 h 1213139"/>
              <a:gd name="connsiteX0" fmla="*/ 0 w 4605334"/>
              <a:gd name="connsiteY0" fmla="*/ 1113394 h 1206800"/>
              <a:gd name="connsiteX1" fmla="*/ 4429147 w 4605334"/>
              <a:gd name="connsiteY1" fmla="*/ 0 h 1206800"/>
              <a:gd name="connsiteX2" fmla="*/ 4597179 w 4605334"/>
              <a:gd name="connsiteY2" fmla="*/ 115902 h 1206800"/>
              <a:gd name="connsiteX3" fmla="*/ 4605334 w 4605334"/>
              <a:gd name="connsiteY3" fmla="*/ 1206800 h 1206800"/>
              <a:gd name="connsiteX4" fmla="*/ 171467 w 4605334"/>
              <a:gd name="connsiteY4" fmla="*/ 1206800 h 1206800"/>
              <a:gd name="connsiteX5" fmla="*/ 0 w 4605334"/>
              <a:gd name="connsiteY5" fmla="*/ 1113394 h 1206800"/>
              <a:gd name="connsiteX0" fmla="*/ 0 w 4652021"/>
              <a:gd name="connsiteY0" fmla="*/ 1126863 h 1206800"/>
              <a:gd name="connsiteX1" fmla="*/ 4475834 w 4652021"/>
              <a:gd name="connsiteY1" fmla="*/ 0 h 1206800"/>
              <a:gd name="connsiteX2" fmla="*/ 4643866 w 4652021"/>
              <a:gd name="connsiteY2" fmla="*/ 115902 h 1206800"/>
              <a:gd name="connsiteX3" fmla="*/ 4652021 w 4652021"/>
              <a:gd name="connsiteY3" fmla="*/ 1206800 h 1206800"/>
              <a:gd name="connsiteX4" fmla="*/ 218154 w 4652021"/>
              <a:gd name="connsiteY4" fmla="*/ 1206800 h 1206800"/>
              <a:gd name="connsiteX5" fmla="*/ 0 w 4652021"/>
              <a:gd name="connsiteY5" fmla="*/ 1126863 h 1206800"/>
              <a:gd name="connsiteX0" fmla="*/ 0 w 4644239"/>
              <a:gd name="connsiteY0" fmla="*/ 1108904 h 1206800"/>
              <a:gd name="connsiteX1" fmla="*/ 4468052 w 4644239"/>
              <a:gd name="connsiteY1" fmla="*/ 0 h 1206800"/>
              <a:gd name="connsiteX2" fmla="*/ 4636084 w 4644239"/>
              <a:gd name="connsiteY2" fmla="*/ 115902 h 1206800"/>
              <a:gd name="connsiteX3" fmla="*/ 4644239 w 4644239"/>
              <a:gd name="connsiteY3" fmla="*/ 1206800 h 1206800"/>
              <a:gd name="connsiteX4" fmla="*/ 210372 w 4644239"/>
              <a:gd name="connsiteY4" fmla="*/ 1206800 h 1206800"/>
              <a:gd name="connsiteX5" fmla="*/ 0 w 4644239"/>
              <a:gd name="connsiteY5" fmla="*/ 1108904 h 12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239" h="1206800">
                <a:moveTo>
                  <a:pt x="0" y="1108904"/>
                </a:moveTo>
                <a:lnTo>
                  <a:pt x="4468052" y="0"/>
                </a:lnTo>
                <a:lnTo>
                  <a:pt x="4636084" y="115902"/>
                </a:lnTo>
                <a:cubicBezTo>
                  <a:pt x="4638802" y="439392"/>
                  <a:pt x="4641521" y="883310"/>
                  <a:pt x="4644239" y="1206800"/>
                </a:cubicBezTo>
                <a:lnTo>
                  <a:pt x="210372" y="1206800"/>
                </a:lnTo>
                <a:lnTo>
                  <a:pt x="0" y="1108904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4" name="Прямоугольник 8"/>
          <p:cNvSpPr/>
          <p:nvPr/>
        </p:nvSpPr>
        <p:spPr bwMode="auto">
          <a:xfrm>
            <a:off x="2193178" y="3140968"/>
            <a:ext cx="4558778" cy="1362607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511" h="1156094">
                <a:moveTo>
                  <a:pt x="0" y="1005641"/>
                </a:moveTo>
                <a:lnTo>
                  <a:pt x="6417472" y="0"/>
                </a:lnTo>
                <a:lnTo>
                  <a:pt x="6695356" y="185623"/>
                </a:lnTo>
                <a:cubicBezTo>
                  <a:pt x="6698074" y="509113"/>
                  <a:pt x="6700793" y="832604"/>
                  <a:pt x="6703511" y="1156094"/>
                </a:cubicBezTo>
                <a:lnTo>
                  <a:pt x="270334" y="1156094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2195736" y="3141308"/>
            <a:ext cx="4358297" cy="1188191"/>
          </a:xfrm>
          <a:prstGeom prst="rect">
            <a:avLst/>
          </a:prstGeom>
          <a:solidFill>
            <a:srgbClr val="154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3069300"/>
            <a:ext cx="27558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200 р</a:t>
            </a:r>
            <a:r>
              <a:rPr lang="en-US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913258" y="4293097"/>
            <a:ext cx="3528392" cy="576063"/>
            <a:chOff x="5508104" y="3212976"/>
            <a:chExt cx="2010891" cy="570731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419872" y="4293436"/>
            <a:ext cx="2378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с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редний чек в день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413116"/>
            <a:ext cx="3024336" cy="1315585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053076"/>
            <a:ext cx="3024336" cy="131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333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24464"/>
              </p:ext>
            </p:extLst>
          </p:nvPr>
        </p:nvGraphicFramePr>
        <p:xfrm>
          <a:off x="1259632" y="692696"/>
          <a:ext cx="62646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051720" y="2961985"/>
            <a:ext cx="792088" cy="467015"/>
            <a:chOff x="2267744" y="2961985"/>
            <a:chExt cx="576064" cy="467015"/>
          </a:xfrm>
        </p:grpSpPr>
        <p:sp>
          <p:nvSpPr>
            <p:cNvPr id="40" name="Прямоугольник 8"/>
            <p:cNvSpPr/>
            <p:nvPr/>
          </p:nvSpPr>
          <p:spPr bwMode="auto">
            <a:xfrm>
              <a:off x="2267744" y="2961985"/>
              <a:ext cx="576064" cy="467015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386700 w 6790009"/>
                <a:gd name="connsiteY4" fmla="*/ 1217760 h 1314346"/>
                <a:gd name="connsiteX5" fmla="*/ 0 w 6790009"/>
                <a:gd name="connsiteY5" fmla="*/ 1005641 h 1314346"/>
                <a:gd name="connsiteX0" fmla="*/ 0 w 6790009"/>
                <a:gd name="connsiteY0" fmla="*/ 1005641 h 1217760"/>
                <a:gd name="connsiteX1" fmla="*/ 6417472 w 6790009"/>
                <a:gd name="connsiteY1" fmla="*/ 0 h 1217760"/>
                <a:gd name="connsiteX2" fmla="*/ 6790009 w 6790009"/>
                <a:gd name="connsiteY2" fmla="*/ 284300 h 1217760"/>
                <a:gd name="connsiteX3" fmla="*/ 6763745 w 6790009"/>
                <a:gd name="connsiteY3" fmla="*/ 1217760 h 1217760"/>
                <a:gd name="connsiteX4" fmla="*/ 386700 w 6790009"/>
                <a:gd name="connsiteY4" fmla="*/ 1217760 h 1217760"/>
                <a:gd name="connsiteX5" fmla="*/ 0 w 6790009"/>
                <a:gd name="connsiteY5" fmla="*/ 1005641 h 1217760"/>
                <a:gd name="connsiteX0" fmla="*/ 0 w 6763745"/>
                <a:gd name="connsiteY0" fmla="*/ 1005641 h 1217760"/>
                <a:gd name="connsiteX1" fmla="*/ 6417472 w 6763745"/>
                <a:gd name="connsiteY1" fmla="*/ 0 h 1217760"/>
                <a:gd name="connsiteX2" fmla="*/ 6737487 w 6763745"/>
                <a:gd name="connsiteY2" fmla="*/ 270504 h 1217760"/>
                <a:gd name="connsiteX3" fmla="*/ 6763745 w 6763745"/>
                <a:gd name="connsiteY3" fmla="*/ 1217760 h 1217760"/>
                <a:gd name="connsiteX4" fmla="*/ 386700 w 6763745"/>
                <a:gd name="connsiteY4" fmla="*/ 1217760 h 1217760"/>
                <a:gd name="connsiteX5" fmla="*/ 0 w 6763745"/>
                <a:gd name="connsiteY5" fmla="*/ 1005641 h 12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3745" h="1217760">
                  <a:moveTo>
                    <a:pt x="0" y="1005641"/>
                  </a:moveTo>
                  <a:lnTo>
                    <a:pt x="6417472" y="0"/>
                  </a:lnTo>
                  <a:lnTo>
                    <a:pt x="6737487" y="270504"/>
                  </a:lnTo>
                  <a:lnTo>
                    <a:pt x="6763745" y="1217760"/>
                  </a:lnTo>
                  <a:lnTo>
                    <a:pt x="386700" y="1217760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 bwMode="auto">
            <a:xfrm>
              <a:off x="2268064" y="2962096"/>
              <a:ext cx="545826" cy="386614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23728" y="29249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23%</a:t>
            </a:r>
            <a:endParaRPr lang="ru-RU" sz="20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7" name="Прямоугольник 8"/>
          <p:cNvSpPr/>
          <p:nvPr/>
        </p:nvSpPr>
        <p:spPr bwMode="auto">
          <a:xfrm>
            <a:off x="1834895" y="3284873"/>
            <a:ext cx="1440160" cy="467015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768567"/>
              <a:gd name="connsiteY0" fmla="*/ 1005641 h 1160799"/>
              <a:gd name="connsiteX1" fmla="*/ 6417472 w 6768567"/>
              <a:gd name="connsiteY1" fmla="*/ 0 h 1160799"/>
              <a:gd name="connsiteX2" fmla="*/ 6768567 w 6768567"/>
              <a:gd name="connsiteY2" fmla="*/ 284300 h 1160799"/>
              <a:gd name="connsiteX3" fmla="*/ 6564873 w 6768567"/>
              <a:gd name="connsiteY3" fmla="*/ 1160799 h 1160799"/>
              <a:gd name="connsiteX4" fmla="*/ 156161 w 6768567"/>
              <a:gd name="connsiteY4" fmla="*/ 1160799 h 1160799"/>
              <a:gd name="connsiteX5" fmla="*/ 0 w 6768567"/>
              <a:gd name="connsiteY5" fmla="*/ 1005641 h 1160799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156161 w 6790009"/>
              <a:gd name="connsiteY4" fmla="*/ 1160799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488505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670758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386700 w 6790009"/>
              <a:gd name="connsiteY4" fmla="*/ 1217760 h 1314346"/>
              <a:gd name="connsiteX5" fmla="*/ 0 w 6790009"/>
              <a:gd name="connsiteY5" fmla="*/ 1005641 h 1314346"/>
              <a:gd name="connsiteX0" fmla="*/ 0 w 6790009"/>
              <a:gd name="connsiteY0" fmla="*/ 1005641 h 1217760"/>
              <a:gd name="connsiteX1" fmla="*/ 6417472 w 6790009"/>
              <a:gd name="connsiteY1" fmla="*/ 0 h 1217760"/>
              <a:gd name="connsiteX2" fmla="*/ 6790009 w 6790009"/>
              <a:gd name="connsiteY2" fmla="*/ 284300 h 1217760"/>
              <a:gd name="connsiteX3" fmla="*/ 6763745 w 6790009"/>
              <a:gd name="connsiteY3" fmla="*/ 1217760 h 1217760"/>
              <a:gd name="connsiteX4" fmla="*/ 386700 w 6790009"/>
              <a:gd name="connsiteY4" fmla="*/ 1217760 h 1217760"/>
              <a:gd name="connsiteX5" fmla="*/ 0 w 6790009"/>
              <a:gd name="connsiteY5" fmla="*/ 1005641 h 1217760"/>
              <a:gd name="connsiteX0" fmla="*/ 0 w 6763745"/>
              <a:gd name="connsiteY0" fmla="*/ 1005641 h 1217760"/>
              <a:gd name="connsiteX1" fmla="*/ 6417472 w 6763745"/>
              <a:gd name="connsiteY1" fmla="*/ 0 h 1217760"/>
              <a:gd name="connsiteX2" fmla="*/ 6737487 w 6763745"/>
              <a:gd name="connsiteY2" fmla="*/ 270504 h 1217760"/>
              <a:gd name="connsiteX3" fmla="*/ 6763745 w 6763745"/>
              <a:gd name="connsiteY3" fmla="*/ 1217760 h 1217760"/>
              <a:gd name="connsiteX4" fmla="*/ 386700 w 6763745"/>
              <a:gd name="connsiteY4" fmla="*/ 1217760 h 1217760"/>
              <a:gd name="connsiteX5" fmla="*/ 0 w 6763745"/>
              <a:gd name="connsiteY5" fmla="*/ 1005641 h 12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745" h="1217760">
                <a:moveTo>
                  <a:pt x="0" y="1005641"/>
                </a:moveTo>
                <a:lnTo>
                  <a:pt x="6417472" y="0"/>
                </a:lnTo>
                <a:lnTo>
                  <a:pt x="6737487" y="270504"/>
                </a:lnTo>
                <a:lnTo>
                  <a:pt x="6763745" y="1217760"/>
                </a:lnTo>
                <a:lnTo>
                  <a:pt x="386700" y="1217760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835696" y="3284984"/>
            <a:ext cx="1364564" cy="386614"/>
          </a:xfrm>
          <a:prstGeom prst="rect">
            <a:avLst/>
          </a:prstGeom>
          <a:solidFill>
            <a:srgbClr val="96A8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172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13870"/>
                </a:solidFill>
                <a:latin typeface="Franklin Gothic Book"/>
                <a:cs typeface="Franklin Gothic Book"/>
              </a:rPr>
              <a:t>б</a:t>
            </a:r>
            <a:r>
              <a:rPr lang="ru-RU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олее </a:t>
            </a:r>
            <a:r>
              <a:rPr lang="en-US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</a:t>
            </a:r>
            <a:endParaRPr lang="ru-RU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355976" y="4042105"/>
            <a:ext cx="720080" cy="467015"/>
            <a:chOff x="2699792" y="2244934"/>
            <a:chExt cx="576064" cy="467015"/>
          </a:xfrm>
        </p:grpSpPr>
        <p:sp>
          <p:nvSpPr>
            <p:cNvPr id="49" name="Прямоугольник 8"/>
            <p:cNvSpPr/>
            <p:nvPr/>
          </p:nvSpPr>
          <p:spPr bwMode="auto">
            <a:xfrm>
              <a:off x="2699792" y="2244934"/>
              <a:ext cx="576064" cy="467015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386700 w 6790009"/>
                <a:gd name="connsiteY4" fmla="*/ 1217760 h 1314346"/>
                <a:gd name="connsiteX5" fmla="*/ 0 w 6790009"/>
                <a:gd name="connsiteY5" fmla="*/ 1005641 h 1314346"/>
                <a:gd name="connsiteX0" fmla="*/ 0 w 6790009"/>
                <a:gd name="connsiteY0" fmla="*/ 1005641 h 1217760"/>
                <a:gd name="connsiteX1" fmla="*/ 6417472 w 6790009"/>
                <a:gd name="connsiteY1" fmla="*/ 0 h 1217760"/>
                <a:gd name="connsiteX2" fmla="*/ 6790009 w 6790009"/>
                <a:gd name="connsiteY2" fmla="*/ 284300 h 1217760"/>
                <a:gd name="connsiteX3" fmla="*/ 6763745 w 6790009"/>
                <a:gd name="connsiteY3" fmla="*/ 1217760 h 1217760"/>
                <a:gd name="connsiteX4" fmla="*/ 386700 w 6790009"/>
                <a:gd name="connsiteY4" fmla="*/ 1217760 h 1217760"/>
                <a:gd name="connsiteX5" fmla="*/ 0 w 6790009"/>
                <a:gd name="connsiteY5" fmla="*/ 1005641 h 1217760"/>
                <a:gd name="connsiteX0" fmla="*/ 0 w 6763745"/>
                <a:gd name="connsiteY0" fmla="*/ 1005641 h 1217760"/>
                <a:gd name="connsiteX1" fmla="*/ 6417472 w 6763745"/>
                <a:gd name="connsiteY1" fmla="*/ 0 h 1217760"/>
                <a:gd name="connsiteX2" fmla="*/ 6737487 w 6763745"/>
                <a:gd name="connsiteY2" fmla="*/ 270504 h 1217760"/>
                <a:gd name="connsiteX3" fmla="*/ 6763745 w 6763745"/>
                <a:gd name="connsiteY3" fmla="*/ 1217760 h 1217760"/>
                <a:gd name="connsiteX4" fmla="*/ 386700 w 6763745"/>
                <a:gd name="connsiteY4" fmla="*/ 1217760 h 1217760"/>
                <a:gd name="connsiteX5" fmla="*/ 0 w 6763745"/>
                <a:gd name="connsiteY5" fmla="*/ 1005641 h 12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3745" h="1217760">
                  <a:moveTo>
                    <a:pt x="0" y="1005641"/>
                  </a:moveTo>
                  <a:lnTo>
                    <a:pt x="6417472" y="0"/>
                  </a:lnTo>
                  <a:lnTo>
                    <a:pt x="6737487" y="270504"/>
                  </a:lnTo>
                  <a:lnTo>
                    <a:pt x="6763745" y="1217760"/>
                  </a:lnTo>
                  <a:lnTo>
                    <a:pt x="386700" y="1217760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 bwMode="auto">
            <a:xfrm>
              <a:off x="2700112" y="2245045"/>
              <a:ext cx="545826" cy="386614"/>
            </a:xfrm>
            <a:prstGeom prst="rect">
              <a:avLst/>
            </a:prstGeom>
            <a:solidFill>
              <a:srgbClr val="EFDA6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4355976" y="400203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34%</a:t>
            </a:r>
            <a:endParaRPr lang="ru-RU" sz="20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508104" y="1916832"/>
            <a:ext cx="720400" cy="467015"/>
            <a:chOff x="467224" y="3212865"/>
            <a:chExt cx="576064" cy="467015"/>
          </a:xfrm>
        </p:grpSpPr>
        <p:sp>
          <p:nvSpPr>
            <p:cNvPr id="52" name="Прямоугольник 8"/>
            <p:cNvSpPr/>
            <p:nvPr/>
          </p:nvSpPr>
          <p:spPr bwMode="auto">
            <a:xfrm>
              <a:off x="467224" y="3212865"/>
              <a:ext cx="576064" cy="467015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386700 w 6790009"/>
                <a:gd name="connsiteY4" fmla="*/ 1217760 h 1314346"/>
                <a:gd name="connsiteX5" fmla="*/ 0 w 6790009"/>
                <a:gd name="connsiteY5" fmla="*/ 1005641 h 1314346"/>
                <a:gd name="connsiteX0" fmla="*/ 0 w 6790009"/>
                <a:gd name="connsiteY0" fmla="*/ 1005641 h 1217760"/>
                <a:gd name="connsiteX1" fmla="*/ 6417472 w 6790009"/>
                <a:gd name="connsiteY1" fmla="*/ 0 h 1217760"/>
                <a:gd name="connsiteX2" fmla="*/ 6790009 w 6790009"/>
                <a:gd name="connsiteY2" fmla="*/ 284300 h 1217760"/>
                <a:gd name="connsiteX3" fmla="*/ 6763745 w 6790009"/>
                <a:gd name="connsiteY3" fmla="*/ 1217760 h 1217760"/>
                <a:gd name="connsiteX4" fmla="*/ 386700 w 6790009"/>
                <a:gd name="connsiteY4" fmla="*/ 1217760 h 1217760"/>
                <a:gd name="connsiteX5" fmla="*/ 0 w 6790009"/>
                <a:gd name="connsiteY5" fmla="*/ 1005641 h 1217760"/>
                <a:gd name="connsiteX0" fmla="*/ 0 w 6763745"/>
                <a:gd name="connsiteY0" fmla="*/ 1005641 h 1217760"/>
                <a:gd name="connsiteX1" fmla="*/ 6417472 w 6763745"/>
                <a:gd name="connsiteY1" fmla="*/ 0 h 1217760"/>
                <a:gd name="connsiteX2" fmla="*/ 6737487 w 6763745"/>
                <a:gd name="connsiteY2" fmla="*/ 270504 h 1217760"/>
                <a:gd name="connsiteX3" fmla="*/ 6763745 w 6763745"/>
                <a:gd name="connsiteY3" fmla="*/ 1217760 h 1217760"/>
                <a:gd name="connsiteX4" fmla="*/ 386700 w 6763745"/>
                <a:gd name="connsiteY4" fmla="*/ 1217760 h 1217760"/>
                <a:gd name="connsiteX5" fmla="*/ 0 w 6763745"/>
                <a:gd name="connsiteY5" fmla="*/ 1005641 h 12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3745" h="1217760">
                  <a:moveTo>
                    <a:pt x="0" y="1005641"/>
                  </a:moveTo>
                  <a:lnTo>
                    <a:pt x="6417472" y="0"/>
                  </a:lnTo>
                  <a:lnTo>
                    <a:pt x="6737487" y="270504"/>
                  </a:lnTo>
                  <a:lnTo>
                    <a:pt x="6763745" y="1217760"/>
                  </a:lnTo>
                  <a:lnTo>
                    <a:pt x="386700" y="1217760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 bwMode="auto">
            <a:xfrm>
              <a:off x="467544" y="3212976"/>
              <a:ext cx="545826" cy="386614"/>
            </a:xfrm>
            <a:prstGeom prst="rect">
              <a:avLst/>
            </a:prstGeom>
            <a:solidFill>
              <a:srgbClr val="E880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139952" y="4365104"/>
            <a:ext cx="1440160" cy="467015"/>
            <a:chOff x="683568" y="4221088"/>
            <a:chExt cx="1362860" cy="467015"/>
          </a:xfrm>
        </p:grpSpPr>
        <p:sp>
          <p:nvSpPr>
            <p:cNvPr id="29" name="Прямоугольник 8"/>
            <p:cNvSpPr/>
            <p:nvPr/>
          </p:nvSpPr>
          <p:spPr bwMode="auto">
            <a:xfrm>
              <a:off x="683568" y="4221088"/>
              <a:ext cx="1362860" cy="467015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386700 w 6790009"/>
                <a:gd name="connsiteY4" fmla="*/ 1217760 h 1314346"/>
                <a:gd name="connsiteX5" fmla="*/ 0 w 6790009"/>
                <a:gd name="connsiteY5" fmla="*/ 1005641 h 1314346"/>
                <a:gd name="connsiteX0" fmla="*/ 0 w 6790009"/>
                <a:gd name="connsiteY0" fmla="*/ 1005641 h 1217760"/>
                <a:gd name="connsiteX1" fmla="*/ 6417472 w 6790009"/>
                <a:gd name="connsiteY1" fmla="*/ 0 h 1217760"/>
                <a:gd name="connsiteX2" fmla="*/ 6790009 w 6790009"/>
                <a:gd name="connsiteY2" fmla="*/ 284300 h 1217760"/>
                <a:gd name="connsiteX3" fmla="*/ 6763745 w 6790009"/>
                <a:gd name="connsiteY3" fmla="*/ 1217760 h 1217760"/>
                <a:gd name="connsiteX4" fmla="*/ 386700 w 6790009"/>
                <a:gd name="connsiteY4" fmla="*/ 1217760 h 1217760"/>
                <a:gd name="connsiteX5" fmla="*/ 0 w 6790009"/>
                <a:gd name="connsiteY5" fmla="*/ 1005641 h 1217760"/>
                <a:gd name="connsiteX0" fmla="*/ 0 w 6763745"/>
                <a:gd name="connsiteY0" fmla="*/ 1005641 h 1217760"/>
                <a:gd name="connsiteX1" fmla="*/ 6417472 w 6763745"/>
                <a:gd name="connsiteY1" fmla="*/ 0 h 1217760"/>
                <a:gd name="connsiteX2" fmla="*/ 6737487 w 6763745"/>
                <a:gd name="connsiteY2" fmla="*/ 270504 h 1217760"/>
                <a:gd name="connsiteX3" fmla="*/ 6763745 w 6763745"/>
                <a:gd name="connsiteY3" fmla="*/ 1217760 h 1217760"/>
                <a:gd name="connsiteX4" fmla="*/ 386700 w 6763745"/>
                <a:gd name="connsiteY4" fmla="*/ 1217760 h 1217760"/>
                <a:gd name="connsiteX5" fmla="*/ 0 w 6763745"/>
                <a:gd name="connsiteY5" fmla="*/ 1005641 h 121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3745" h="1217760">
                  <a:moveTo>
                    <a:pt x="0" y="1005641"/>
                  </a:moveTo>
                  <a:lnTo>
                    <a:pt x="6417472" y="0"/>
                  </a:lnTo>
                  <a:lnTo>
                    <a:pt x="6737487" y="270504"/>
                  </a:lnTo>
                  <a:lnTo>
                    <a:pt x="6763745" y="1217760"/>
                  </a:lnTo>
                  <a:lnTo>
                    <a:pt x="386700" y="1217760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 bwMode="auto">
            <a:xfrm>
              <a:off x="684326" y="4221199"/>
              <a:ext cx="1291322" cy="386614"/>
            </a:xfrm>
            <a:prstGeom prst="rect">
              <a:avLst/>
            </a:prstGeom>
            <a:solidFill>
              <a:srgbClr val="EFDA6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39952" y="43651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2-3 платежа</a:t>
            </a:r>
            <a:endParaRPr lang="ru-RU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6" name="Прямоугольник 8"/>
          <p:cNvSpPr/>
          <p:nvPr/>
        </p:nvSpPr>
        <p:spPr bwMode="auto">
          <a:xfrm>
            <a:off x="5292080" y="2276872"/>
            <a:ext cx="1362860" cy="467015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768567"/>
              <a:gd name="connsiteY0" fmla="*/ 1005641 h 1160799"/>
              <a:gd name="connsiteX1" fmla="*/ 6417472 w 6768567"/>
              <a:gd name="connsiteY1" fmla="*/ 0 h 1160799"/>
              <a:gd name="connsiteX2" fmla="*/ 6768567 w 6768567"/>
              <a:gd name="connsiteY2" fmla="*/ 284300 h 1160799"/>
              <a:gd name="connsiteX3" fmla="*/ 6564873 w 6768567"/>
              <a:gd name="connsiteY3" fmla="*/ 1160799 h 1160799"/>
              <a:gd name="connsiteX4" fmla="*/ 156161 w 6768567"/>
              <a:gd name="connsiteY4" fmla="*/ 1160799 h 1160799"/>
              <a:gd name="connsiteX5" fmla="*/ 0 w 6768567"/>
              <a:gd name="connsiteY5" fmla="*/ 1005641 h 1160799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156161 w 6790009"/>
              <a:gd name="connsiteY4" fmla="*/ 1160799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488505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670758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386700 w 6790009"/>
              <a:gd name="connsiteY4" fmla="*/ 1217760 h 1314346"/>
              <a:gd name="connsiteX5" fmla="*/ 0 w 6790009"/>
              <a:gd name="connsiteY5" fmla="*/ 1005641 h 1314346"/>
              <a:gd name="connsiteX0" fmla="*/ 0 w 6790009"/>
              <a:gd name="connsiteY0" fmla="*/ 1005641 h 1217760"/>
              <a:gd name="connsiteX1" fmla="*/ 6417472 w 6790009"/>
              <a:gd name="connsiteY1" fmla="*/ 0 h 1217760"/>
              <a:gd name="connsiteX2" fmla="*/ 6790009 w 6790009"/>
              <a:gd name="connsiteY2" fmla="*/ 284300 h 1217760"/>
              <a:gd name="connsiteX3" fmla="*/ 6763745 w 6790009"/>
              <a:gd name="connsiteY3" fmla="*/ 1217760 h 1217760"/>
              <a:gd name="connsiteX4" fmla="*/ 386700 w 6790009"/>
              <a:gd name="connsiteY4" fmla="*/ 1217760 h 1217760"/>
              <a:gd name="connsiteX5" fmla="*/ 0 w 6790009"/>
              <a:gd name="connsiteY5" fmla="*/ 1005641 h 1217760"/>
              <a:gd name="connsiteX0" fmla="*/ 0 w 6763745"/>
              <a:gd name="connsiteY0" fmla="*/ 1005641 h 1217760"/>
              <a:gd name="connsiteX1" fmla="*/ 6417472 w 6763745"/>
              <a:gd name="connsiteY1" fmla="*/ 0 h 1217760"/>
              <a:gd name="connsiteX2" fmla="*/ 6737487 w 6763745"/>
              <a:gd name="connsiteY2" fmla="*/ 270504 h 1217760"/>
              <a:gd name="connsiteX3" fmla="*/ 6763745 w 6763745"/>
              <a:gd name="connsiteY3" fmla="*/ 1217760 h 1217760"/>
              <a:gd name="connsiteX4" fmla="*/ 386700 w 6763745"/>
              <a:gd name="connsiteY4" fmla="*/ 1217760 h 1217760"/>
              <a:gd name="connsiteX5" fmla="*/ 0 w 6763745"/>
              <a:gd name="connsiteY5" fmla="*/ 1005641 h 12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745" h="1217760">
                <a:moveTo>
                  <a:pt x="0" y="1005641"/>
                </a:moveTo>
                <a:lnTo>
                  <a:pt x="6417472" y="0"/>
                </a:lnTo>
                <a:lnTo>
                  <a:pt x="6737487" y="270504"/>
                </a:lnTo>
                <a:lnTo>
                  <a:pt x="6763745" y="1217760"/>
                </a:lnTo>
                <a:lnTo>
                  <a:pt x="386700" y="1217760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292838" y="2276983"/>
            <a:ext cx="1291322" cy="386614"/>
          </a:xfrm>
          <a:prstGeom prst="rect">
            <a:avLst/>
          </a:prstGeom>
          <a:solidFill>
            <a:srgbClr val="E880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2276872"/>
            <a:ext cx="117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1 </a:t>
            </a:r>
            <a:r>
              <a:rPr lang="ru-RU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платеж</a:t>
            </a:r>
            <a:endParaRPr lang="ru-RU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08104" y="19168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26%</a:t>
            </a:r>
            <a:endParaRPr lang="ru-RU" sz="20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3851920" y="5013176"/>
            <a:ext cx="3384376" cy="576063"/>
            <a:chOff x="5508104" y="3212976"/>
            <a:chExt cx="2010891" cy="570731"/>
          </a:xfrm>
        </p:grpSpPr>
        <p:sp>
          <p:nvSpPr>
            <p:cNvPr id="5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851920" y="5445225"/>
            <a:ext cx="1944216" cy="432048"/>
            <a:chOff x="5508104" y="3212976"/>
            <a:chExt cx="2010891" cy="570731"/>
          </a:xfrm>
        </p:grpSpPr>
        <p:sp>
          <p:nvSpPr>
            <p:cNvPr id="60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851920" y="5733256"/>
            <a:ext cx="2232248" cy="576064"/>
            <a:chOff x="5508104" y="3212976"/>
            <a:chExt cx="2010891" cy="570731"/>
          </a:xfrm>
        </p:grpSpPr>
        <p:sp>
          <p:nvSpPr>
            <p:cNvPr id="6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949645" y="4974267"/>
            <a:ext cx="314263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Количество платежей в месяц на</a:t>
            </a:r>
          </a:p>
          <a:p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пользователя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38" name="Прямоугольник 8"/>
          <p:cNvSpPr/>
          <p:nvPr/>
        </p:nvSpPr>
        <p:spPr bwMode="auto">
          <a:xfrm>
            <a:off x="2843808" y="980728"/>
            <a:ext cx="720400" cy="467015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768567"/>
              <a:gd name="connsiteY0" fmla="*/ 1005641 h 1160799"/>
              <a:gd name="connsiteX1" fmla="*/ 6417472 w 6768567"/>
              <a:gd name="connsiteY1" fmla="*/ 0 h 1160799"/>
              <a:gd name="connsiteX2" fmla="*/ 6768567 w 6768567"/>
              <a:gd name="connsiteY2" fmla="*/ 284300 h 1160799"/>
              <a:gd name="connsiteX3" fmla="*/ 6564873 w 6768567"/>
              <a:gd name="connsiteY3" fmla="*/ 1160799 h 1160799"/>
              <a:gd name="connsiteX4" fmla="*/ 156161 w 6768567"/>
              <a:gd name="connsiteY4" fmla="*/ 1160799 h 1160799"/>
              <a:gd name="connsiteX5" fmla="*/ 0 w 6768567"/>
              <a:gd name="connsiteY5" fmla="*/ 1005641 h 1160799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156161 w 6790009"/>
              <a:gd name="connsiteY4" fmla="*/ 1160799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488505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670758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386700 w 6790009"/>
              <a:gd name="connsiteY4" fmla="*/ 1217760 h 1314346"/>
              <a:gd name="connsiteX5" fmla="*/ 0 w 6790009"/>
              <a:gd name="connsiteY5" fmla="*/ 1005641 h 1314346"/>
              <a:gd name="connsiteX0" fmla="*/ 0 w 6790009"/>
              <a:gd name="connsiteY0" fmla="*/ 1005641 h 1217760"/>
              <a:gd name="connsiteX1" fmla="*/ 6417472 w 6790009"/>
              <a:gd name="connsiteY1" fmla="*/ 0 h 1217760"/>
              <a:gd name="connsiteX2" fmla="*/ 6790009 w 6790009"/>
              <a:gd name="connsiteY2" fmla="*/ 284300 h 1217760"/>
              <a:gd name="connsiteX3" fmla="*/ 6763745 w 6790009"/>
              <a:gd name="connsiteY3" fmla="*/ 1217760 h 1217760"/>
              <a:gd name="connsiteX4" fmla="*/ 386700 w 6790009"/>
              <a:gd name="connsiteY4" fmla="*/ 1217760 h 1217760"/>
              <a:gd name="connsiteX5" fmla="*/ 0 w 6790009"/>
              <a:gd name="connsiteY5" fmla="*/ 1005641 h 1217760"/>
              <a:gd name="connsiteX0" fmla="*/ 0 w 6763745"/>
              <a:gd name="connsiteY0" fmla="*/ 1005641 h 1217760"/>
              <a:gd name="connsiteX1" fmla="*/ 6417472 w 6763745"/>
              <a:gd name="connsiteY1" fmla="*/ 0 h 1217760"/>
              <a:gd name="connsiteX2" fmla="*/ 6737487 w 6763745"/>
              <a:gd name="connsiteY2" fmla="*/ 270504 h 1217760"/>
              <a:gd name="connsiteX3" fmla="*/ 6763745 w 6763745"/>
              <a:gd name="connsiteY3" fmla="*/ 1217760 h 1217760"/>
              <a:gd name="connsiteX4" fmla="*/ 386700 w 6763745"/>
              <a:gd name="connsiteY4" fmla="*/ 1217760 h 1217760"/>
              <a:gd name="connsiteX5" fmla="*/ 0 w 6763745"/>
              <a:gd name="connsiteY5" fmla="*/ 1005641 h 12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745" h="1217760">
                <a:moveTo>
                  <a:pt x="0" y="1005641"/>
                </a:moveTo>
                <a:lnTo>
                  <a:pt x="6417472" y="0"/>
                </a:lnTo>
                <a:lnTo>
                  <a:pt x="6737487" y="270504"/>
                </a:lnTo>
                <a:lnTo>
                  <a:pt x="6763745" y="1217760"/>
                </a:lnTo>
                <a:lnTo>
                  <a:pt x="386700" y="1217760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2844208" y="980839"/>
            <a:ext cx="682586" cy="386614"/>
          </a:xfrm>
          <a:prstGeom prst="rect">
            <a:avLst/>
          </a:prstGeom>
          <a:solidFill>
            <a:srgbClr val="5878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4" name="Прямоугольник 8"/>
          <p:cNvSpPr/>
          <p:nvPr/>
        </p:nvSpPr>
        <p:spPr bwMode="auto">
          <a:xfrm>
            <a:off x="2627784" y="1340768"/>
            <a:ext cx="1362860" cy="467015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768567"/>
              <a:gd name="connsiteY0" fmla="*/ 1005641 h 1160799"/>
              <a:gd name="connsiteX1" fmla="*/ 6417472 w 6768567"/>
              <a:gd name="connsiteY1" fmla="*/ 0 h 1160799"/>
              <a:gd name="connsiteX2" fmla="*/ 6768567 w 6768567"/>
              <a:gd name="connsiteY2" fmla="*/ 284300 h 1160799"/>
              <a:gd name="connsiteX3" fmla="*/ 6564873 w 6768567"/>
              <a:gd name="connsiteY3" fmla="*/ 1160799 h 1160799"/>
              <a:gd name="connsiteX4" fmla="*/ 156161 w 6768567"/>
              <a:gd name="connsiteY4" fmla="*/ 1160799 h 1160799"/>
              <a:gd name="connsiteX5" fmla="*/ 0 w 6768567"/>
              <a:gd name="connsiteY5" fmla="*/ 1005641 h 1160799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156161 w 6790009"/>
              <a:gd name="connsiteY4" fmla="*/ 1160799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488505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488505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21658"/>
              <a:gd name="connsiteX1" fmla="*/ 6417472 w 6790009"/>
              <a:gd name="connsiteY1" fmla="*/ 0 h 1321658"/>
              <a:gd name="connsiteX2" fmla="*/ 6768567 w 6790009"/>
              <a:gd name="connsiteY2" fmla="*/ 284300 h 1321658"/>
              <a:gd name="connsiteX3" fmla="*/ 6790009 w 6790009"/>
              <a:gd name="connsiteY3" fmla="*/ 1314346 h 1321658"/>
              <a:gd name="connsiteX4" fmla="*/ 670758 w 6790009"/>
              <a:gd name="connsiteY4" fmla="*/ 1321658 h 1321658"/>
              <a:gd name="connsiteX5" fmla="*/ 0 w 6790009"/>
              <a:gd name="connsiteY5" fmla="*/ 1005641 h 1321658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292411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68567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649317 w 6790009"/>
              <a:gd name="connsiteY4" fmla="*/ 1314346 h 1314346"/>
              <a:gd name="connsiteX5" fmla="*/ 0 w 6790009"/>
              <a:gd name="connsiteY5" fmla="*/ 1005641 h 1314346"/>
              <a:gd name="connsiteX0" fmla="*/ 0 w 6790009"/>
              <a:gd name="connsiteY0" fmla="*/ 1005641 h 1314346"/>
              <a:gd name="connsiteX1" fmla="*/ 6417472 w 6790009"/>
              <a:gd name="connsiteY1" fmla="*/ 0 h 1314346"/>
              <a:gd name="connsiteX2" fmla="*/ 6790009 w 6790009"/>
              <a:gd name="connsiteY2" fmla="*/ 284300 h 1314346"/>
              <a:gd name="connsiteX3" fmla="*/ 6790009 w 6790009"/>
              <a:gd name="connsiteY3" fmla="*/ 1314346 h 1314346"/>
              <a:gd name="connsiteX4" fmla="*/ 386700 w 6790009"/>
              <a:gd name="connsiteY4" fmla="*/ 1217760 h 1314346"/>
              <a:gd name="connsiteX5" fmla="*/ 0 w 6790009"/>
              <a:gd name="connsiteY5" fmla="*/ 1005641 h 1314346"/>
              <a:gd name="connsiteX0" fmla="*/ 0 w 6790009"/>
              <a:gd name="connsiteY0" fmla="*/ 1005641 h 1217760"/>
              <a:gd name="connsiteX1" fmla="*/ 6417472 w 6790009"/>
              <a:gd name="connsiteY1" fmla="*/ 0 h 1217760"/>
              <a:gd name="connsiteX2" fmla="*/ 6790009 w 6790009"/>
              <a:gd name="connsiteY2" fmla="*/ 284300 h 1217760"/>
              <a:gd name="connsiteX3" fmla="*/ 6763745 w 6790009"/>
              <a:gd name="connsiteY3" fmla="*/ 1217760 h 1217760"/>
              <a:gd name="connsiteX4" fmla="*/ 386700 w 6790009"/>
              <a:gd name="connsiteY4" fmla="*/ 1217760 h 1217760"/>
              <a:gd name="connsiteX5" fmla="*/ 0 w 6790009"/>
              <a:gd name="connsiteY5" fmla="*/ 1005641 h 1217760"/>
              <a:gd name="connsiteX0" fmla="*/ 0 w 6763745"/>
              <a:gd name="connsiteY0" fmla="*/ 1005641 h 1217760"/>
              <a:gd name="connsiteX1" fmla="*/ 6417472 w 6763745"/>
              <a:gd name="connsiteY1" fmla="*/ 0 h 1217760"/>
              <a:gd name="connsiteX2" fmla="*/ 6737487 w 6763745"/>
              <a:gd name="connsiteY2" fmla="*/ 270504 h 1217760"/>
              <a:gd name="connsiteX3" fmla="*/ 6763745 w 6763745"/>
              <a:gd name="connsiteY3" fmla="*/ 1217760 h 1217760"/>
              <a:gd name="connsiteX4" fmla="*/ 386700 w 6763745"/>
              <a:gd name="connsiteY4" fmla="*/ 1217760 h 1217760"/>
              <a:gd name="connsiteX5" fmla="*/ 0 w 6763745"/>
              <a:gd name="connsiteY5" fmla="*/ 1005641 h 121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63745" h="1217760">
                <a:moveTo>
                  <a:pt x="0" y="1005641"/>
                </a:moveTo>
                <a:lnTo>
                  <a:pt x="6417472" y="0"/>
                </a:lnTo>
                <a:lnTo>
                  <a:pt x="6737487" y="270504"/>
                </a:lnTo>
                <a:lnTo>
                  <a:pt x="6763745" y="1217760"/>
                </a:lnTo>
                <a:lnTo>
                  <a:pt x="386700" y="1217760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2628542" y="1340879"/>
            <a:ext cx="1291322" cy="386614"/>
          </a:xfrm>
          <a:prstGeom prst="rect">
            <a:avLst/>
          </a:prstGeom>
          <a:solidFill>
            <a:srgbClr val="5878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1800" y="1340768"/>
            <a:ext cx="117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13870"/>
                </a:solidFill>
                <a:latin typeface="Franklin Gothic Book"/>
                <a:cs typeface="Franklin Gothic Book"/>
              </a:rPr>
              <a:t>б</a:t>
            </a:r>
            <a:r>
              <a:rPr lang="ru-RU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олее 10</a:t>
            </a:r>
            <a:endParaRPr lang="ru-RU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843808" y="98072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17%</a:t>
            </a:r>
            <a:endParaRPr lang="ru-RU" sz="20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45346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012160" y="1556792"/>
            <a:ext cx="2664296" cy="1080119"/>
            <a:chOff x="1327878" y="1916544"/>
            <a:chExt cx="6915733" cy="1180390"/>
          </a:xfrm>
        </p:grpSpPr>
        <p:sp>
          <p:nvSpPr>
            <p:cNvPr id="33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1556792"/>
            <a:ext cx="2664296" cy="1080119"/>
            <a:chOff x="1327878" y="1916544"/>
            <a:chExt cx="6915733" cy="1180390"/>
          </a:xfrm>
        </p:grpSpPr>
        <p:sp>
          <p:nvSpPr>
            <p:cNvPr id="30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11560" y="5661248"/>
            <a:ext cx="1584176" cy="576063"/>
            <a:chOff x="5508104" y="3212976"/>
            <a:chExt cx="2010891" cy="570731"/>
          </a:xfrm>
        </p:grpSpPr>
        <p:sp>
          <p:nvSpPr>
            <p:cNvPr id="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11560" y="6021288"/>
            <a:ext cx="1440160" cy="504056"/>
            <a:chOff x="5508104" y="3212976"/>
            <a:chExt cx="2010891" cy="570731"/>
          </a:xfrm>
        </p:grpSpPr>
        <p:sp>
          <p:nvSpPr>
            <p:cNvPr id="14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835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Какая игра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Хорошая?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39552" y="1556793"/>
            <a:ext cx="2664296" cy="1080119"/>
            <a:chOff x="1327878" y="1916544"/>
            <a:chExt cx="6915733" cy="1180390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556792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ARPU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153370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% PA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8672" y="156956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LTV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012160" y="2996952"/>
            <a:ext cx="2664296" cy="1080119"/>
            <a:chOff x="1327878" y="1916544"/>
            <a:chExt cx="6915733" cy="1180390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75856" y="2996952"/>
            <a:ext cx="2664296" cy="1080119"/>
            <a:chOff x="1327878" y="1916544"/>
            <a:chExt cx="6915733" cy="1180390"/>
          </a:xfrm>
        </p:grpSpPr>
        <p:sp>
          <p:nvSpPr>
            <p:cNvPr id="39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996953"/>
            <a:ext cx="2664296" cy="1080119"/>
            <a:chOff x="1327878" y="1916544"/>
            <a:chExt cx="6915733" cy="1180390"/>
          </a:xfrm>
        </p:grpSpPr>
        <p:sp>
          <p:nvSpPr>
            <p:cNvPr id="42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9552" y="2996952"/>
            <a:ext cx="2520280" cy="923330"/>
          </a:xfrm>
          <a:prstGeom prst="rect">
            <a:avLst/>
          </a:prstGeom>
          <a:solidFill>
            <a:srgbClr val="E880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CAC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297386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113870"/>
                </a:solidFill>
                <a:latin typeface="Franklin Gothic Book"/>
                <a:cs typeface="Franklin Gothic Book"/>
              </a:rPr>
              <a:t>Kf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672" y="300972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DAU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1127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012160" y="1556792"/>
            <a:ext cx="2664296" cy="1080119"/>
            <a:chOff x="1327878" y="1916544"/>
            <a:chExt cx="6915733" cy="1180390"/>
          </a:xfrm>
        </p:grpSpPr>
        <p:sp>
          <p:nvSpPr>
            <p:cNvPr id="33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1556792"/>
            <a:ext cx="2664296" cy="1080119"/>
            <a:chOff x="1327878" y="1916544"/>
            <a:chExt cx="6915733" cy="1180390"/>
          </a:xfrm>
        </p:grpSpPr>
        <p:sp>
          <p:nvSpPr>
            <p:cNvPr id="30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2" y="1556793"/>
            <a:ext cx="2664296" cy="1080119"/>
            <a:chOff x="1327878" y="1916544"/>
            <a:chExt cx="6915733" cy="1180390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556792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ARPU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153370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3%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8672" y="156956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LTV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012160" y="2996952"/>
            <a:ext cx="2664296" cy="1080119"/>
            <a:chOff x="1327878" y="1916544"/>
            <a:chExt cx="6915733" cy="1180390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75856" y="2996952"/>
            <a:ext cx="2664296" cy="1080119"/>
            <a:chOff x="1327878" y="1916544"/>
            <a:chExt cx="6915733" cy="1180390"/>
          </a:xfrm>
        </p:grpSpPr>
        <p:sp>
          <p:nvSpPr>
            <p:cNvPr id="39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996953"/>
            <a:ext cx="2664296" cy="1080119"/>
            <a:chOff x="1327878" y="1916544"/>
            <a:chExt cx="6915733" cy="1180390"/>
          </a:xfrm>
        </p:grpSpPr>
        <p:sp>
          <p:nvSpPr>
            <p:cNvPr id="42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9552" y="2996952"/>
            <a:ext cx="2520280" cy="923330"/>
          </a:xfrm>
          <a:prstGeom prst="rect">
            <a:avLst/>
          </a:prstGeom>
          <a:solidFill>
            <a:srgbClr val="E880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CAC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297386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113870"/>
                </a:solidFill>
                <a:latin typeface="Franklin Gothic Book"/>
                <a:cs typeface="Franklin Gothic Book"/>
              </a:rPr>
              <a:t>Kf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672" y="300972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DAU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1560" y="5661248"/>
            <a:ext cx="1584176" cy="576063"/>
            <a:chOff x="5508104" y="3212976"/>
            <a:chExt cx="2010891" cy="570731"/>
          </a:xfrm>
        </p:grpSpPr>
        <p:sp>
          <p:nvSpPr>
            <p:cNvPr id="4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1560" y="6021288"/>
            <a:ext cx="1440160" cy="504056"/>
            <a:chOff x="5508104" y="3212976"/>
            <a:chExt cx="2010891" cy="570731"/>
          </a:xfrm>
        </p:grpSpPr>
        <p:sp>
          <p:nvSpPr>
            <p:cNvPr id="51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835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Какая игра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Хорошая?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343601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012160" y="1556792"/>
            <a:ext cx="2664296" cy="1080119"/>
            <a:chOff x="1327878" y="1916544"/>
            <a:chExt cx="6915733" cy="1180390"/>
          </a:xfrm>
        </p:grpSpPr>
        <p:sp>
          <p:nvSpPr>
            <p:cNvPr id="33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1556792"/>
            <a:ext cx="2664296" cy="1080119"/>
            <a:chOff x="1327878" y="1916544"/>
            <a:chExt cx="6915733" cy="1180390"/>
          </a:xfrm>
        </p:grpSpPr>
        <p:sp>
          <p:nvSpPr>
            <p:cNvPr id="30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2" y="1556793"/>
            <a:ext cx="2664296" cy="1080119"/>
            <a:chOff x="1327878" y="1916544"/>
            <a:chExt cx="6915733" cy="1180390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556792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ARPU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153370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3%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8672" y="156956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LTV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012160" y="2996952"/>
            <a:ext cx="2664296" cy="1080119"/>
            <a:chOff x="1327878" y="1916544"/>
            <a:chExt cx="6915733" cy="1180390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75856" y="2996952"/>
            <a:ext cx="2664296" cy="1080119"/>
            <a:chOff x="1327878" y="1916544"/>
            <a:chExt cx="6915733" cy="1180390"/>
          </a:xfrm>
        </p:grpSpPr>
        <p:sp>
          <p:nvSpPr>
            <p:cNvPr id="39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996953"/>
            <a:ext cx="2664296" cy="1080119"/>
            <a:chOff x="1327878" y="1916544"/>
            <a:chExt cx="6915733" cy="1180390"/>
          </a:xfrm>
        </p:grpSpPr>
        <p:sp>
          <p:nvSpPr>
            <p:cNvPr id="42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9552" y="2996952"/>
            <a:ext cx="2520280" cy="923330"/>
          </a:xfrm>
          <a:prstGeom prst="rect">
            <a:avLst/>
          </a:prstGeom>
          <a:solidFill>
            <a:srgbClr val="E880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13870"/>
                </a:solidFill>
                <a:latin typeface="Franklin Gothic Book"/>
                <a:cs typeface="Franklin Gothic Book"/>
              </a:rPr>
              <a:t>1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-3</a:t>
            </a:r>
            <a:r>
              <a:rPr lang="ru-RU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р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.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297386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113870"/>
                </a:solidFill>
                <a:latin typeface="Franklin Gothic Book"/>
                <a:cs typeface="Franklin Gothic Book"/>
              </a:rPr>
              <a:t>Kf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672" y="300972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DAU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1560" y="5661248"/>
            <a:ext cx="1584176" cy="576063"/>
            <a:chOff x="5508104" y="3212976"/>
            <a:chExt cx="2010891" cy="570731"/>
          </a:xfrm>
        </p:grpSpPr>
        <p:sp>
          <p:nvSpPr>
            <p:cNvPr id="4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1560" y="6021288"/>
            <a:ext cx="1440160" cy="504056"/>
            <a:chOff x="5508104" y="3212976"/>
            <a:chExt cx="2010891" cy="570731"/>
          </a:xfrm>
        </p:grpSpPr>
        <p:sp>
          <p:nvSpPr>
            <p:cNvPr id="51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835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Какая игра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Хорошая?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245853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012160" y="1556792"/>
            <a:ext cx="2664296" cy="1080119"/>
            <a:chOff x="1327878" y="1916544"/>
            <a:chExt cx="6915733" cy="1180390"/>
          </a:xfrm>
        </p:grpSpPr>
        <p:sp>
          <p:nvSpPr>
            <p:cNvPr id="33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1556792"/>
            <a:ext cx="2664296" cy="1080119"/>
            <a:chOff x="1327878" y="1916544"/>
            <a:chExt cx="6915733" cy="1180390"/>
          </a:xfrm>
        </p:grpSpPr>
        <p:sp>
          <p:nvSpPr>
            <p:cNvPr id="30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2" y="1556793"/>
            <a:ext cx="2664296" cy="1080119"/>
            <a:chOff x="1327878" y="1916544"/>
            <a:chExt cx="6915733" cy="1180390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556792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ARPU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153370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3%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8672" y="156956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LTV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012160" y="2996952"/>
            <a:ext cx="2664296" cy="1080119"/>
            <a:chOff x="1327878" y="1916544"/>
            <a:chExt cx="6915733" cy="1180390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75856" y="2996952"/>
            <a:ext cx="2664296" cy="1080119"/>
            <a:chOff x="1327878" y="1916544"/>
            <a:chExt cx="6915733" cy="1180390"/>
          </a:xfrm>
        </p:grpSpPr>
        <p:sp>
          <p:nvSpPr>
            <p:cNvPr id="39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996953"/>
            <a:ext cx="2664296" cy="1080119"/>
            <a:chOff x="1327878" y="1916544"/>
            <a:chExt cx="6915733" cy="1180390"/>
          </a:xfrm>
        </p:grpSpPr>
        <p:sp>
          <p:nvSpPr>
            <p:cNvPr id="42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9552" y="2996952"/>
            <a:ext cx="2520280" cy="923330"/>
          </a:xfrm>
          <a:prstGeom prst="rect">
            <a:avLst/>
          </a:prstGeom>
          <a:solidFill>
            <a:srgbClr val="E880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13870"/>
                </a:solidFill>
                <a:latin typeface="Franklin Gothic Book"/>
                <a:cs typeface="Franklin Gothic Book"/>
              </a:rPr>
              <a:t>1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-3</a:t>
            </a:r>
            <a:r>
              <a:rPr lang="ru-RU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р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.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297386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1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.2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672" y="300972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DAU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1560" y="5661248"/>
            <a:ext cx="1584176" cy="576063"/>
            <a:chOff x="5508104" y="3212976"/>
            <a:chExt cx="2010891" cy="570731"/>
          </a:xfrm>
        </p:grpSpPr>
        <p:sp>
          <p:nvSpPr>
            <p:cNvPr id="4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1560" y="6021288"/>
            <a:ext cx="1440160" cy="504056"/>
            <a:chOff x="5508104" y="3212976"/>
            <a:chExt cx="2010891" cy="570731"/>
          </a:xfrm>
        </p:grpSpPr>
        <p:sp>
          <p:nvSpPr>
            <p:cNvPr id="51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835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Какая игра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Хорошая?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294730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5536" y="980728"/>
            <a:ext cx="420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Как дела?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5137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6012160" y="1556792"/>
            <a:ext cx="2664296" cy="1080119"/>
            <a:chOff x="1327878" y="1916544"/>
            <a:chExt cx="6915733" cy="1180390"/>
          </a:xfrm>
        </p:grpSpPr>
        <p:sp>
          <p:nvSpPr>
            <p:cNvPr id="33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75856" y="1556792"/>
            <a:ext cx="2664296" cy="1080119"/>
            <a:chOff x="1327878" y="1916544"/>
            <a:chExt cx="6915733" cy="1180390"/>
          </a:xfrm>
        </p:grpSpPr>
        <p:sp>
          <p:nvSpPr>
            <p:cNvPr id="30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39552" y="1556793"/>
            <a:ext cx="2664296" cy="1080119"/>
            <a:chOff x="1327878" y="1916544"/>
            <a:chExt cx="6915733" cy="1180390"/>
          </a:xfrm>
        </p:grpSpPr>
        <p:sp>
          <p:nvSpPr>
            <p:cNvPr id="18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9552" y="1556792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ARPU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5856" y="153370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3%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48672" y="156956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LTV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6012160" y="2996952"/>
            <a:ext cx="2664296" cy="1080119"/>
            <a:chOff x="1327878" y="1916544"/>
            <a:chExt cx="6915733" cy="1180390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96A86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275856" y="2996952"/>
            <a:ext cx="2664296" cy="1080119"/>
            <a:chOff x="1327878" y="1916544"/>
            <a:chExt cx="6915733" cy="1180390"/>
          </a:xfrm>
        </p:grpSpPr>
        <p:sp>
          <p:nvSpPr>
            <p:cNvPr id="39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39552" y="2996953"/>
            <a:ext cx="2664296" cy="1080119"/>
            <a:chOff x="1327878" y="1916544"/>
            <a:chExt cx="6915733" cy="1180390"/>
          </a:xfrm>
        </p:grpSpPr>
        <p:sp>
          <p:nvSpPr>
            <p:cNvPr id="42" name="Прямоугольник 8"/>
            <p:cNvSpPr/>
            <p:nvPr/>
          </p:nvSpPr>
          <p:spPr bwMode="auto">
            <a:xfrm>
              <a:off x="1327878" y="1916544"/>
              <a:ext cx="6915733" cy="1180390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864914"/>
                <a:gd name="connsiteY0" fmla="*/ 1005641 h 1160799"/>
                <a:gd name="connsiteX1" fmla="*/ 6417472 w 6864914"/>
                <a:gd name="connsiteY1" fmla="*/ 0 h 1160799"/>
                <a:gd name="connsiteX2" fmla="*/ 6564873 w 6864914"/>
                <a:gd name="connsiteY2" fmla="*/ 152687 h 1160799"/>
                <a:gd name="connsiteX3" fmla="*/ 6864914 w 6864914"/>
                <a:gd name="connsiteY3" fmla="*/ 206410 h 1160799"/>
                <a:gd name="connsiteX4" fmla="*/ 6564873 w 6864914"/>
                <a:gd name="connsiteY4" fmla="*/ 1160799 h 1160799"/>
                <a:gd name="connsiteX5" fmla="*/ 156161 w 6864914"/>
                <a:gd name="connsiteY5" fmla="*/ 1160799 h 1160799"/>
                <a:gd name="connsiteX6" fmla="*/ 0 w 6864914"/>
                <a:gd name="connsiteY6" fmla="*/ 1005641 h 1160799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564873 w 6952666"/>
                <a:gd name="connsiteY2" fmla="*/ 152687 h 1193451"/>
                <a:gd name="connsiteX3" fmla="*/ 6864914 w 6952666"/>
                <a:gd name="connsiteY3" fmla="*/ 206410 h 1193451"/>
                <a:gd name="connsiteX4" fmla="*/ 6952666 w 6952666"/>
                <a:gd name="connsiteY4" fmla="*/ 1193451 h 1193451"/>
                <a:gd name="connsiteX5" fmla="*/ 156161 w 6952666"/>
                <a:gd name="connsiteY5" fmla="*/ 1160799 h 1193451"/>
                <a:gd name="connsiteX6" fmla="*/ 0 w 6952666"/>
                <a:gd name="connsiteY6" fmla="*/ 1005641 h 1193451"/>
                <a:gd name="connsiteX0" fmla="*/ 0 w 6952666"/>
                <a:gd name="connsiteY0" fmla="*/ 1005641 h 1193451"/>
                <a:gd name="connsiteX1" fmla="*/ 6417472 w 6952666"/>
                <a:gd name="connsiteY1" fmla="*/ 0 h 1193451"/>
                <a:gd name="connsiteX2" fmla="*/ 6864914 w 6952666"/>
                <a:gd name="connsiteY2" fmla="*/ 206410 h 1193451"/>
                <a:gd name="connsiteX3" fmla="*/ 6952666 w 6952666"/>
                <a:gd name="connsiteY3" fmla="*/ 1193451 h 1193451"/>
                <a:gd name="connsiteX4" fmla="*/ 156161 w 6952666"/>
                <a:gd name="connsiteY4" fmla="*/ 1160799 h 1193451"/>
                <a:gd name="connsiteX5" fmla="*/ 0 w 6952666"/>
                <a:gd name="connsiteY5" fmla="*/ 1005641 h 1193451"/>
                <a:gd name="connsiteX0" fmla="*/ 0 w 6864914"/>
                <a:gd name="connsiteY0" fmla="*/ 1005641 h 1193451"/>
                <a:gd name="connsiteX1" fmla="*/ 6417472 w 6864914"/>
                <a:gd name="connsiteY1" fmla="*/ 0 h 1193451"/>
                <a:gd name="connsiteX2" fmla="*/ 6864914 w 6864914"/>
                <a:gd name="connsiteY2" fmla="*/ 206410 h 1193451"/>
                <a:gd name="connsiteX3" fmla="*/ 6841867 w 6864914"/>
                <a:gd name="connsiteY3" fmla="*/ 1193451 h 1193451"/>
                <a:gd name="connsiteX4" fmla="*/ 156161 w 6864914"/>
                <a:gd name="connsiteY4" fmla="*/ 1160799 h 1193451"/>
                <a:gd name="connsiteX5" fmla="*/ 0 w 6864914"/>
                <a:gd name="connsiteY5" fmla="*/ 1005641 h 1193451"/>
                <a:gd name="connsiteX0" fmla="*/ 0 w 6915733"/>
                <a:gd name="connsiteY0" fmla="*/ 1005641 h 1180390"/>
                <a:gd name="connsiteX1" fmla="*/ 6417472 w 6915733"/>
                <a:gd name="connsiteY1" fmla="*/ 0 h 1180390"/>
                <a:gd name="connsiteX2" fmla="*/ 6864914 w 6915733"/>
                <a:gd name="connsiteY2" fmla="*/ 206410 h 1180390"/>
                <a:gd name="connsiteX3" fmla="*/ 6915733 w 6915733"/>
                <a:gd name="connsiteY3" fmla="*/ 1180390 h 1180390"/>
                <a:gd name="connsiteX4" fmla="*/ 156161 w 6915733"/>
                <a:gd name="connsiteY4" fmla="*/ 1160799 h 1180390"/>
                <a:gd name="connsiteX5" fmla="*/ 0 w 6915733"/>
                <a:gd name="connsiteY5" fmla="*/ 1005641 h 118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15733" h="1180390">
                  <a:moveTo>
                    <a:pt x="0" y="1005641"/>
                  </a:moveTo>
                  <a:lnTo>
                    <a:pt x="6417472" y="0"/>
                  </a:lnTo>
                  <a:lnTo>
                    <a:pt x="6864914" y="206410"/>
                  </a:lnTo>
                  <a:lnTo>
                    <a:pt x="6915733" y="1180390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6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39552" y="2996952"/>
            <a:ext cx="2520280" cy="923330"/>
          </a:xfrm>
          <a:prstGeom prst="rect">
            <a:avLst/>
          </a:prstGeom>
          <a:solidFill>
            <a:srgbClr val="E8805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113870"/>
                </a:solidFill>
                <a:latin typeface="Franklin Gothic Book"/>
                <a:cs typeface="Franklin Gothic Book"/>
              </a:rPr>
              <a:t>1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-3</a:t>
            </a:r>
            <a:r>
              <a:rPr lang="ru-RU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р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.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275856" y="2973860"/>
            <a:ext cx="2520280" cy="923330"/>
          </a:xfrm>
          <a:prstGeom prst="rect">
            <a:avLst/>
          </a:prstGeom>
          <a:solidFill>
            <a:srgbClr val="96A8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1</a:t>
            </a:r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.2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48672" y="300972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100K</a:t>
            </a:r>
            <a:endParaRPr lang="ru-RU" sz="54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11560" y="5661248"/>
            <a:ext cx="1584176" cy="576063"/>
            <a:chOff x="5508104" y="3212976"/>
            <a:chExt cx="2010891" cy="570731"/>
          </a:xfrm>
        </p:grpSpPr>
        <p:sp>
          <p:nvSpPr>
            <p:cNvPr id="4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11560" y="6021288"/>
            <a:ext cx="1440160" cy="504056"/>
            <a:chOff x="5508104" y="3212976"/>
            <a:chExt cx="2010891" cy="570731"/>
          </a:xfrm>
        </p:grpSpPr>
        <p:sp>
          <p:nvSpPr>
            <p:cNvPr id="51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83568" y="5661248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Какая игра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Хорошая?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9023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5536" y="980728"/>
            <a:ext cx="3565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Будущее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59957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creenshot_10.04.13,_20_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44155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323528" y="5733256"/>
            <a:ext cx="3168352" cy="720080"/>
            <a:chOff x="400183" y="1052735"/>
            <a:chExt cx="8276274" cy="4109883"/>
          </a:xfrm>
        </p:grpSpPr>
        <p:sp>
          <p:nvSpPr>
            <p:cNvPr id="24" name="Прямоугольник 8"/>
            <p:cNvSpPr/>
            <p:nvPr/>
          </p:nvSpPr>
          <p:spPr bwMode="auto">
            <a:xfrm>
              <a:off x="407083" y="1052735"/>
              <a:ext cx="8269374" cy="410988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05119 h 1156094"/>
                <a:gd name="connsiteX5" fmla="*/ 0 w 6703511"/>
                <a:gd name="connsiteY5" fmla="*/ 1005641 h 1156094"/>
                <a:gd name="connsiteX0" fmla="*/ 0 w 6703512"/>
                <a:gd name="connsiteY0" fmla="*/ 1005641 h 1107546"/>
                <a:gd name="connsiteX1" fmla="*/ 6417472 w 6703512"/>
                <a:gd name="connsiteY1" fmla="*/ 0 h 1107546"/>
                <a:gd name="connsiteX2" fmla="*/ 6695356 w 6703512"/>
                <a:gd name="connsiteY2" fmla="*/ 185623 h 1107546"/>
                <a:gd name="connsiteX3" fmla="*/ 6703512 w 6703512"/>
                <a:gd name="connsiteY3" fmla="*/ 1107546 h 1107546"/>
                <a:gd name="connsiteX4" fmla="*/ 270334 w 6703512"/>
                <a:gd name="connsiteY4" fmla="*/ 1105119 h 1107546"/>
                <a:gd name="connsiteX5" fmla="*/ 0 w 6703512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70334 w 6703590"/>
                <a:gd name="connsiteY4" fmla="*/ 1105119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07051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62990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49565 w 6703590"/>
                <a:gd name="connsiteY4" fmla="*/ 1107546 h 1107546"/>
                <a:gd name="connsiteX5" fmla="*/ 0 w 6703590"/>
                <a:gd name="connsiteY5" fmla="*/ 1005641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40218 w 6694243"/>
                <a:gd name="connsiteY4" fmla="*/ 1107546 h 1107546"/>
                <a:gd name="connsiteX5" fmla="*/ 0 w 6694243"/>
                <a:gd name="connsiteY5" fmla="*/ 966830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30872 w 6694243"/>
                <a:gd name="connsiteY4" fmla="*/ 1062763 h 1107546"/>
                <a:gd name="connsiteX5" fmla="*/ 0 w 6694243"/>
                <a:gd name="connsiteY5" fmla="*/ 966830 h 1107546"/>
                <a:gd name="connsiteX0" fmla="*/ 0 w 6694243"/>
                <a:gd name="connsiteY0" fmla="*/ 966830 h 1062763"/>
                <a:gd name="connsiteX1" fmla="*/ 6408125 w 6694243"/>
                <a:gd name="connsiteY1" fmla="*/ 0 h 1062763"/>
                <a:gd name="connsiteX2" fmla="*/ 6693352 w 6694243"/>
                <a:gd name="connsiteY2" fmla="*/ 120084 h 1062763"/>
                <a:gd name="connsiteX3" fmla="*/ 6694165 w 6694243"/>
                <a:gd name="connsiteY3" fmla="*/ 1059778 h 1062763"/>
                <a:gd name="connsiteX4" fmla="*/ 330872 w 6694243"/>
                <a:gd name="connsiteY4" fmla="*/ 1062763 h 1062763"/>
                <a:gd name="connsiteX5" fmla="*/ 0 w 6694243"/>
                <a:gd name="connsiteY5" fmla="*/ 966830 h 10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243" h="1062763">
                  <a:moveTo>
                    <a:pt x="0" y="966830"/>
                  </a:moveTo>
                  <a:lnTo>
                    <a:pt x="6408125" y="0"/>
                  </a:lnTo>
                  <a:lnTo>
                    <a:pt x="6693352" y="120084"/>
                  </a:lnTo>
                  <a:cubicBezTo>
                    <a:pt x="6696070" y="443574"/>
                    <a:pt x="6691447" y="736288"/>
                    <a:pt x="6694165" y="1059778"/>
                  </a:cubicBezTo>
                  <a:lnTo>
                    <a:pt x="330872" y="1062763"/>
                  </a:lnTo>
                  <a:lnTo>
                    <a:pt x="0" y="966830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00183" y="1052736"/>
              <a:ext cx="7916751" cy="376745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23528" y="58052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Персонализация</a:t>
            </a:r>
            <a:endParaRPr lang="ru-RU" sz="24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1943185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Screenshot_10.04.13,_21_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01352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323528" y="5733256"/>
            <a:ext cx="3168352" cy="720080"/>
            <a:chOff x="400183" y="1052735"/>
            <a:chExt cx="8276274" cy="4109883"/>
          </a:xfrm>
        </p:grpSpPr>
        <p:sp>
          <p:nvSpPr>
            <p:cNvPr id="24" name="Прямоугольник 8"/>
            <p:cNvSpPr/>
            <p:nvPr/>
          </p:nvSpPr>
          <p:spPr bwMode="auto">
            <a:xfrm>
              <a:off x="407083" y="1052735"/>
              <a:ext cx="8269374" cy="410988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05119 h 1156094"/>
                <a:gd name="connsiteX5" fmla="*/ 0 w 6703511"/>
                <a:gd name="connsiteY5" fmla="*/ 1005641 h 1156094"/>
                <a:gd name="connsiteX0" fmla="*/ 0 w 6703512"/>
                <a:gd name="connsiteY0" fmla="*/ 1005641 h 1107546"/>
                <a:gd name="connsiteX1" fmla="*/ 6417472 w 6703512"/>
                <a:gd name="connsiteY1" fmla="*/ 0 h 1107546"/>
                <a:gd name="connsiteX2" fmla="*/ 6695356 w 6703512"/>
                <a:gd name="connsiteY2" fmla="*/ 185623 h 1107546"/>
                <a:gd name="connsiteX3" fmla="*/ 6703512 w 6703512"/>
                <a:gd name="connsiteY3" fmla="*/ 1107546 h 1107546"/>
                <a:gd name="connsiteX4" fmla="*/ 270334 w 6703512"/>
                <a:gd name="connsiteY4" fmla="*/ 1105119 h 1107546"/>
                <a:gd name="connsiteX5" fmla="*/ 0 w 6703512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70334 w 6703590"/>
                <a:gd name="connsiteY4" fmla="*/ 1105119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07051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62990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49565 w 6703590"/>
                <a:gd name="connsiteY4" fmla="*/ 1107546 h 1107546"/>
                <a:gd name="connsiteX5" fmla="*/ 0 w 6703590"/>
                <a:gd name="connsiteY5" fmla="*/ 1005641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40218 w 6694243"/>
                <a:gd name="connsiteY4" fmla="*/ 1107546 h 1107546"/>
                <a:gd name="connsiteX5" fmla="*/ 0 w 6694243"/>
                <a:gd name="connsiteY5" fmla="*/ 966830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30872 w 6694243"/>
                <a:gd name="connsiteY4" fmla="*/ 1062763 h 1107546"/>
                <a:gd name="connsiteX5" fmla="*/ 0 w 6694243"/>
                <a:gd name="connsiteY5" fmla="*/ 966830 h 1107546"/>
                <a:gd name="connsiteX0" fmla="*/ 0 w 6694243"/>
                <a:gd name="connsiteY0" fmla="*/ 966830 h 1062763"/>
                <a:gd name="connsiteX1" fmla="*/ 6408125 w 6694243"/>
                <a:gd name="connsiteY1" fmla="*/ 0 h 1062763"/>
                <a:gd name="connsiteX2" fmla="*/ 6693352 w 6694243"/>
                <a:gd name="connsiteY2" fmla="*/ 120084 h 1062763"/>
                <a:gd name="connsiteX3" fmla="*/ 6694165 w 6694243"/>
                <a:gd name="connsiteY3" fmla="*/ 1059778 h 1062763"/>
                <a:gd name="connsiteX4" fmla="*/ 330872 w 6694243"/>
                <a:gd name="connsiteY4" fmla="*/ 1062763 h 1062763"/>
                <a:gd name="connsiteX5" fmla="*/ 0 w 6694243"/>
                <a:gd name="connsiteY5" fmla="*/ 966830 h 10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243" h="1062763">
                  <a:moveTo>
                    <a:pt x="0" y="966830"/>
                  </a:moveTo>
                  <a:lnTo>
                    <a:pt x="6408125" y="0"/>
                  </a:lnTo>
                  <a:lnTo>
                    <a:pt x="6693352" y="120084"/>
                  </a:lnTo>
                  <a:cubicBezTo>
                    <a:pt x="6696070" y="443574"/>
                    <a:pt x="6691447" y="736288"/>
                    <a:pt x="6694165" y="1059778"/>
                  </a:cubicBezTo>
                  <a:lnTo>
                    <a:pt x="330872" y="1062763"/>
                  </a:lnTo>
                  <a:lnTo>
                    <a:pt x="0" y="966830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400183" y="1052736"/>
              <a:ext cx="7916751" cy="376745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323528" y="58052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Большие игры</a:t>
            </a:r>
            <a:endParaRPr lang="ru-RU" sz="24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39814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052736"/>
            <a:ext cx="3816424" cy="381642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 bwMode="auto">
          <a:xfrm>
            <a:off x="3491880" y="1484784"/>
            <a:ext cx="2160240" cy="28803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13" name="Изображение 12" descr="Кнопки «Нравится» и «Класс!» - Mail.Ru A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88" y="2060848"/>
            <a:ext cx="1587500" cy="17272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645024"/>
            <a:ext cx="2376264" cy="158417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597358" y="3746768"/>
            <a:ext cx="1573020" cy="1051358"/>
            <a:chOff x="2597358" y="3098696"/>
            <a:chExt cx="1573020" cy="1051358"/>
          </a:xfrm>
          <a:effectLst>
            <a:reflection stA="75000" endPos="21000" dist="152400" dir="5400000" sy="-100000" algn="bl" rotWithShape="0"/>
          </a:effectLst>
        </p:grpSpPr>
        <p:sp>
          <p:nvSpPr>
            <p:cNvPr id="20" name="Прямоугольник 19"/>
            <p:cNvSpPr/>
            <p:nvPr/>
          </p:nvSpPr>
          <p:spPr bwMode="auto">
            <a:xfrm>
              <a:off x="2597358" y="3098696"/>
              <a:ext cx="1573020" cy="10513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pic>
          <p:nvPicPr>
            <p:cNvPr id="21" name="Изображение 20" descr="Кнопки «Нравится» и «Класс!» - Mail.Ru API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8980" y="3234823"/>
              <a:ext cx="737852" cy="81348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323528" y="5733256"/>
            <a:ext cx="3168352" cy="720080"/>
            <a:chOff x="400183" y="1052735"/>
            <a:chExt cx="8276274" cy="4109883"/>
          </a:xfrm>
        </p:grpSpPr>
        <p:sp>
          <p:nvSpPr>
            <p:cNvPr id="15" name="Прямоугольник 8"/>
            <p:cNvSpPr/>
            <p:nvPr/>
          </p:nvSpPr>
          <p:spPr bwMode="auto">
            <a:xfrm>
              <a:off x="407083" y="1052735"/>
              <a:ext cx="8269374" cy="410988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05119 h 1156094"/>
                <a:gd name="connsiteX5" fmla="*/ 0 w 6703511"/>
                <a:gd name="connsiteY5" fmla="*/ 1005641 h 1156094"/>
                <a:gd name="connsiteX0" fmla="*/ 0 w 6703512"/>
                <a:gd name="connsiteY0" fmla="*/ 1005641 h 1107546"/>
                <a:gd name="connsiteX1" fmla="*/ 6417472 w 6703512"/>
                <a:gd name="connsiteY1" fmla="*/ 0 h 1107546"/>
                <a:gd name="connsiteX2" fmla="*/ 6695356 w 6703512"/>
                <a:gd name="connsiteY2" fmla="*/ 185623 h 1107546"/>
                <a:gd name="connsiteX3" fmla="*/ 6703512 w 6703512"/>
                <a:gd name="connsiteY3" fmla="*/ 1107546 h 1107546"/>
                <a:gd name="connsiteX4" fmla="*/ 270334 w 6703512"/>
                <a:gd name="connsiteY4" fmla="*/ 1105119 h 1107546"/>
                <a:gd name="connsiteX5" fmla="*/ 0 w 6703512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70334 w 6703590"/>
                <a:gd name="connsiteY4" fmla="*/ 1105119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07051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62990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49565 w 6703590"/>
                <a:gd name="connsiteY4" fmla="*/ 1107546 h 1107546"/>
                <a:gd name="connsiteX5" fmla="*/ 0 w 6703590"/>
                <a:gd name="connsiteY5" fmla="*/ 1005641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40218 w 6694243"/>
                <a:gd name="connsiteY4" fmla="*/ 1107546 h 1107546"/>
                <a:gd name="connsiteX5" fmla="*/ 0 w 6694243"/>
                <a:gd name="connsiteY5" fmla="*/ 966830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30872 w 6694243"/>
                <a:gd name="connsiteY4" fmla="*/ 1062763 h 1107546"/>
                <a:gd name="connsiteX5" fmla="*/ 0 w 6694243"/>
                <a:gd name="connsiteY5" fmla="*/ 966830 h 1107546"/>
                <a:gd name="connsiteX0" fmla="*/ 0 w 6694243"/>
                <a:gd name="connsiteY0" fmla="*/ 966830 h 1062763"/>
                <a:gd name="connsiteX1" fmla="*/ 6408125 w 6694243"/>
                <a:gd name="connsiteY1" fmla="*/ 0 h 1062763"/>
                <a:gd name="connsiteX2" fmla="*/ 6693352 w 6694243"/>
                <a:gd name="connsiteY2" fmla="*/ 120084 h 1062763"/>
                <a:gd name="connsiteX3" fmla="*/ 6694165 w 6694243"/>
                <a:gd name="connsiteY3" fmla="*/ 1059778 h 1062763"/>
                <a:gd name="connsiteX4" fmla="*/ 330872 w 6694243"/>
                <a:gd name="connsiteY4" fmla="*/ 1062763 h 1062763"/>
                <a:gd name="connsiteX5" fmla="*/ 0 w 6694243"/>
                <a:gd name="connsiteY5" fmla="*/ 966830 h 10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243" h="1062763">
                  <a:moveTo>
                    <a:pt x="0" y="966830"/>
                  </a:moveTo>
                  <a:lnTo>
                    <a:pt x="6408125" y="0"/>
                  </a:lnTo>
                  <a:lnTo>
                    <a:pt x="6693352" y="120084"/>
                  </a:lnTo>
                  <a:cubicBezTo>
                    <a:pt x="6696070" y="443574"/>
                    <a:pt x="6691447" y="736288"/>
                    <a:pt x="6694165" y="1059778"/>
                  </a:cubicBezTo>
                  <a:lnTo>
                    <a:pt x="330872" y="1062763"/>
                  </a:lnTo>
                  <a:lnTo>
                    <a:pt x="0" y="966830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400183" y="1052736"/>
              <a:ext cx="7916751" cy="376745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58052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Mobile Ready!</a:t>
            </a:r>
            <a:endParaRPr lang="ru-RU" sz="24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59984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creenshot_10.04.13,_21_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Изображение 4" descr="mzl.osdaop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42" y="0"/>
            <a:ext cx="4572000" cy="685800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23528" y="5733256"/>
            <a:ext cx="3168352" cy="720080"/>
            <a:chOff x="400183" y="1052735"/>
            <a:chExt cx="8276274" cy="4109883"/>
          </a:xfrm>
        </p:grpSpPr>
        <p:sp>
          <p:nvSpPr>
            <p:cNvPr id="15" name="Прямоугольник 8"/>
            <p:cNvSpPr/>
            <p:nvPr/>
          </p:nvSpPr>
          <p:spPr bwMode="auto">
            <a:xfrm>
              <a:off x="407083" y="1052735"/>
              <a:ext cx="8269374" cy="410988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05119 h 1156094"/>
                <a:gd name="connsiteX5" fmla="*/ 0 w 6703511"/>
                <a:gd name="connsiteY5" fmla="*/ 1005641 h 1156094"/>
                <a:gd name="connsiteX0" fmla="*/ 0 w 6703512"/>
                <a:gd name="connsiteY0" fmla="*/ 1005641 h 1107546"/>
                <a:gd name="connsiteX1" fmla="*/ 6417472 w 6703512"/>
                <a:gd name="connsiteY1" fmla="*/ 0 h 1107546"/>
                <a:gd name="connsiteX2" fmla="*/ 6695356 w 6703512"/>
                <a:gd name="connsiteY2" fmla="*/ 185623 h 1107546"/>
                <a:gd name="connsiteX3" fmla="*/ 6703512 w 6703512"/>
                <a:gd name="connsiteY3" fmla="*/ 1107546 h 1107546"/>
                <a:gd name="connsiteX4" fmla="*/ 270334 w 6703512"/>
                <a:gd name="connsiteY4" fmla="*/ 1105119 h 1107546"/>
                <a:gd name="connsiteX5" fmla="*/ 0 w 6703512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70334 w 6703590"/>
                <a:gd name="connsiteY4" fmla="*/ 1105119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07051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62990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49565 w 6703590"/>
                <a:gd name="connsiteY4" fmla="*/ 1107546 h 1107546"/>
                <a:gd name="connsiteX5" fmla="*/ 0 w 6703590"/>
                <a:gd name="connsiteY5" fmla="*/ 1005641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40218 w 6694243"/>
                <a:gd name="connsiteY4" fmla="*/ 1107546 h 1107546"/>
                <a:gd name="connsiteX5" fmla="*/ 0 w 6694243"/>
                <a:gd name="connsiteY5" fmla="*/ 966830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30872 w 6694243"/>
                <a:gd name="connsiteY4" fmla="*/ 1062763 h 1107546"/>
                <a:gd name="connsiteX5" fmla="*/ 0 w 6694243"/>
                <a:gd name="connsiteY5" fmla="*/ 966830 h 1107546"/>
                <a:gd name="connsiteX0" fmla="*/ 0 w 6694243"/>
                <a:gd name="connsiteY0" fmla="*/ 966830 h 1062763"/>
                <a:gd name="connsiteX1" fmla="*/ 6408125 w 6694243"/>
                <a:gd name="connsiteY1" fmla="*/ 0 h 1062763"/>
                <a:gd name="connsiteX2" fmla="*/ 6693352 w 6694243"/>
                <a:gd name="connsiteY2" fmla="*/ 120084 h 1062763"/>
                <a:gd name="connsiteX3" fmla="*/ 6694165 w 6694243"/>
                <a:gd name="connsiteY3" fmla="*/ 1059778 h 1062763"/>
                <a:gd name="connsiteX4" fmla="*/ 330872 w 6694243"/>
                <a:gd name="connsiteY4" fmla="*/ 1062763 h 1062763"/>
                <a:gd name="connsiteX5" fmla="*/ 0 w 6694243"/>
                <a:gd name="connsiteY5" fmla="*/ 966830 h 10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243" h="1062763">
                  <a:moveTo>
                    <a:pt x="0" y="966830"/>
                  </a:moveTo>
                  <a:lnTo>
                    <a:pt x="6408125" y="0"/>
                  </a:lnTo>
                  <a:lnTo>
                    <a:pt x="6693352" y="120084"/>
                  </a:lnTo>
                  <a:cubicBezTo>
                    <a:pt x="6696070" y="443574"/>
                    <a:pt x="6691447" y="736288"/>
                    <a:pt x="6694165" y="1059778"/>
                  </a:cubicBezTo>
                  <a:lnTo>
                    <a:pt x="330872" y="1062763"/>
                  </a:lnTo>
                  <a:lnTo>
                    <a:pt x="0" y="966830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auto">
            <a:xfrm>
              <a:off x="400183" y="1052736"/>
              <a:ext cx="7916751" cy="376745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580526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Mobile Ready!</a:t>
            </a:r>
            <a:endParaRPr lang="ru-RU" sz="24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01597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1907704" y="1772817"/>
            <a:ext cx="1800200" cy="504055"/>
            <a:chOff x="5508104" y="3212976"/>
            <a:chExt cx="2010891" cy="570731"/>
          </a:xfrm>
        </p:grpSpPr>
        <p:sp>
          <p:nvSpPr>
            <p:cNvPr id="14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23728" y="2132856"/>
            <a:ext cx="4824536" cy="1232807"/>
            <a:chOff x="1327878" y="1916544"/>
            <a:chExt cx="6564873" cy="1160799"/>
          </a:xfrm>
        </p:grpSpPr>
        <p:sp>
          <p:nvSpPr>
            <p:cNvPr id="23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123728" y="2204864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a</a:t>
            </a:r>
            <a:r>
              <a:rPr lang="en-US" sz="4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pi.mail.ru</a:t>
            </a:r>
            <a:endParaRPr lang="ru-RU" sz="48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8" y="1772817"/>
            <a:ext cx="137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mailruapi</a:t>
            </a:r>
            <a:endParaRPr lang="ru-RU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268760"/>
            <a:ext cx="609600" cy="609600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4788024" y="3140968"/>
            <a:ext cx="1872208" cy="504055"/>
            <a:chOff x="5508104" y="3212976"/>
            <a:chExt cx="2010891" cy="570731"/>
          </a:xfrm>
        </p:grpSpPr>
        <p:sp>
          <p:nvSpPr>
            <p:cNvPr id="4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860032" y="314096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Спасибо!</a:t>
            </a: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140106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3131840" y="626573"/>
            <a:ext cx="2952328" cy="1794315"/>
            <a:chOff x="2193178" y="2492556"/>
            <a:chExt cx="4558778" cy="1362607"/>
          </a:xfrm>
        </p:grpSpPr>
        <p:sp>
          <p:nvSpPr>
            <p:cNvPr id="31" name="Прямоугольник 8"/>
            <p:cNvSpPr/>
            <p:nvPr/>
          </p:nvSpPr>
          <p:spPr bwMode="auto">
            <a:xfrm>
              <a:off x="2193178" y="2492556"/>
              <a:ext cx="4558778" cy="1362607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3511" h="1156094">
                  <a:moveTo>
                    <a:pt x="0" y="1005641"/>
                  </a:moveTo>
                  <a:lnTo>
                    <a:pt x="6417472" y="0"/>
                  </a:lnTo>
                  <a:lnTo>
                    <a:pt x="6695356" y="185623"/>
                  </a:lnTo>
                  <a:cubicBezTo>
                    <a:pt x="6698074" y="509113"/>
                    <a:pt x="6700793" y="832604"/>
                    <a:pt x="6703511" y="1156094"/>
                  </a:cubicBezTo>
                  <a:lnTo>
                    <a:pt x="270334" y="1156094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 bwMode="auto">
            <a:xfrm>
              <a:off x="2195736" y="2492896"/>
              <a:ext cx="4358297" cy="118819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131840" y="2138741"/>
            <a:ext cx="2952328" cy="1794315"/>
            <a:chOff x="2193178" y="2492556"/>
            <a:chExt cx="4558778" cy="1362607"/>
          </a:xfrm>
        </p:grpSpPr>
        <p:sp>
          <p:nvSpPr>
            <p:cNvPr id="28" name="Прямоугольник 8"/>
            <p:cNvSpPr/>
            <p:nvPr/>
          </p:nvSpPr>
          <p:spPr bwMode="auto">
            <a:xfrm>
              <a:off x="2193178" y="2492556"/>
              <a:ext cx="4558778" cy="1362607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3511" h="1156094">
                  <a:moveTo>
                    <a:pt x="0" y="1005641"/>
                  </a:moveTo>
                  <a:lnTo>
                    <a:pt x="6417472" y="0"/>
                  </a:lnTo>
                  <a:lnTo>
                    <a:pt x="6695356" y="185623"/>
                  </a:lnTo>
                  <a:cubicBezTo>
                    <a:pt x="6698074" y="509113"/>
                    <a:pt x="6700793" y="832604"/>
                    <a:pt x="6703511" y="1156094"/>
                  </a:cubicBezTo>
                  <a:lnTo>
                    <a:pt x="270334" y="1156094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 bwMode="auto">
            <a:xfrm>
              <a:off x="2195736" y="2492896"/>
              <a:ext cx="4358297" cy="118819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4" name="Прямоугольник 8"/>
          <p:cNvSpPr/>
          <p:nvPr/>
        </p:nvSpPr>
        <p:spPr bwMode="auto">
          <a:xfrm>
            <a:off x="3131840" y="3645024"/>
            <a:ext cx="2952328" cy="1794315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511" h="1156094">
                <a:moveTo>
                  <a:pt x="0" y="1005641"/>
                </a:moveTo>
                <a:lnTo>
                  <a:pt x="6417472" y="0"/>
                </a:lnTo>
                <a:lnTo>
                  <a:pt x="6695356" y="185623"/>
                </a:lnTo>
                <a:cubicBezTo>
                  <a:pt x="6698074" y="509113"/>
                  <a:pt x="6700793" y="832604"/>
                  <a:pt x="6703511" y="1156094"/>
                </a:cubicBezTo>
                <a:lnTo>
                  <a:pt x="270334" y="1156094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3133497" y="3645472"/>
            <a:ext cx="2822494" cy="1564640"/>
          </a:xfrm>
          <a:prstGeom prst="rect">
            <a:avLst/>
          </a:prstGeom>
          <a:solidFill>
            <a:srgbClr val="5878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872" y="3645024"/>
            <a:ext cx="23210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Franklin Gothic Book"/>
                <a:cs typeface="Franklin Gothic Book"/>
              </a:rPr>
              <a:t>3</a:t>
            </a:r>
            <a:r>
              <a:rPr lang="en-US" sz="88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0%</a:t>
            </a:r>
            <a:endParaRPr lang="ru-RU" sz="88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843808" y="5157192"/>
            <a:ext cx="3528392" cy="1296144"/>
            <a:chOff x="2843808" y="5157192"/>
            <a:chExt cx="3528392" cy="576063"/>
          </a:xfrm>
        </p:grpSpPr>
        <p:sp>
          <p:nvSpPr>
            <p:cNvPr id="13" name="Прямоугольник 8"/>
            <p:cNvSpPr/>
            <p:nvPr/>
          </p:nvSpPr>
          <p:spPr bwMode="auto">
            <a:xfrm>
              <a:off x="2843808" y="5157192"/>
              <a:ext cx="3528392" cy="57606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 bwMode="auto">
            <a:xfrm>
              <a:off x="2845763" y="5157318"/>
              <a:ext cx="3330253" cy="441844"/>
            </a:xfrm>
            <a:prstGeom prst="rect">
              <a:avLst/>
            </a:prstGeom>
            <a:solidFill>
              <a:srgbClr val="5878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43808" y="5169966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Составляет аудитория социальных приложений от дневной аудитории сети</a:t>
            </a:r>
            <a:endParaRPr lang="ru-RU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853459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339752" y="2637252"/>
            <a:ext cx="3816424" cy="576063"/>
            <a:chOff x="5508104" y="3212976"/>
            <a:chExt cx="2010891" cy="570731"/>
          </a:xfrm>
        </p:grpSpPr>
        <p:sp>
          <p:nvSpPr>
            <p:cNvPr id="12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77154" y="2996952"/>
            <a:ext cx="4971110" cy="1362607"/>
            <a:chOff x="2193178" y="2996952"/>
            <a:chExt cx="4558778" cy="1362607"/>
          </a:xfrm>
        </p:grpSpPr>
        <p:sp>
          <p:nvSpPr>
            <p:cNvPr id="24" name="Прямоугольник 8"/>
            <p:cNvSpPr/>
            <p:nvPr/>
          </p:nvSpPr>
          <p:spPr bwMode="auto">
            <a:xfrm>
              <a:off x="2193178" y="2996952"/>
              <a:ext cx="4558778" cy="1362607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3511" h="1156094">
                  <a:moveTo>
                    <a:pt x="0" y="1005641"/>
                  </a:moveTo>
                  <a:lnTo>
                    <a:pt x="6417472" y="0"/>
                  </a:lnTo>
                  <a:lnTo>
                    <a:pt x="6695356" y="185623"/>
                  </a:lnTo>
                  <a:cubicBezTo>
                    <a:pt x="6698074" y="509113"/>
                    <a:pt x="6700793" y="832604"/>
                    <a:pt x="6703511" y="1156094"/>
                  </a:cubicBezTo>
                  <a:lnTo>
                    <a:pt x="270334" y="1156094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 bwMode="auto">
            <a:xfrm>
              <a:off x="2195736" y="2997292"/>
              <a:ext cx="4358297" cy="118819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769242" y="2924945"/>
            <a:ext cx="32959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2 место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555776" y="4149081"/>
            <a:ext cx="3885874" cy="576063"/>
            <a:chOff x="5508104" y="3212976"/>
            <a:chExt cx="2010891" cy="570731"/>
          </a:xfrm>
        </p:grpSpPr>
        <p:sp>
          <p:nvSpPr>
            <p:cNvPr id="3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555777" y="4149081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п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о популярности после фото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*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19" name="Прямоугольник 8"/>
          <p:cNvSpPr/>
          <p:nvPr/>
        </p:nvSpPr>
        <p:spPr bwMode="auto">
          <a:xfrm>
            <a:off x="3854889" y="836712"/>
            <a:ext cx="1437191" cy="1519646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1000145 w 6703511"/>
              <a:gd name="connsiteY4" fmla="*/ 1141726 h 1156094"/>
              <a:gd name="connsiteX5" fmla="*/ 0 w 6703511"/>
              <a:gd name="connsiteY5" fmla="*/ 1005641 h 1156094"/>
              <a:gd name="connsiteX0" fmla="*/ 0 w 7141399"/>
              <a:gd name="connsiteY0" fmla="*/ 1005641 h 1141726"/>
              <a:gd name="connsiteX1" fmla="*/ 6417472 w 7141399"/>
              <a:gd name="connsiteY1" fmla="*/ 0 h 1141726"/>
              <a:gd name="connsiteX2" fmla="*/ 6695356 w 7141399"/>
              <a:gd name="connsiteY2" fmla="*/ 185623 h 1141726"/>
              <a:gd name="connsiteX3" fmla="*/ 7141399 w 7141399"/>
              <a:gd name="connsiteY3" fmla="*/ 1122571 h 1141726"/>
              <a:gd name="connsiteX4" fmla="*/ 1000145 w 7141399"/>
              <a:gd name="connsiteY4" fmla="*/ 1141726 h 1141726"/>
              <a:gd name="connsiteX5" fmla="*/ 0 w 7141399"/>
              <a:gd name="connsiteY5" fmla="*/ 1005641 h 1141726"/>
              <a:gd name="connsiteX0" fmla="*/ 0 w 7141399"/>
              <a:gd name="connsiteY0" fmla="*/ 1005641 h 1141726"/>
              <a:gd name="connsiteX1" fmla="*/ 6417472 w 7141399"/>
              <a:gd name="connsiteY1" fmla="*/ 0 h 1141726"/>
              <a:gd name="connsiteX2" fmla="*/ 7133238 w 7141399"/>
              <a:gd name="connsiteY2" fmla="*/ 185623 h 1141726"/>
              <a:gd name="connsiteX3" fmla="*/ 7141399 w 7141399"/>
              <a:gd name="connsiteY3" fmla="*/ 1122571 h 1141726"/>
              <a:gd name="connsiteX4" fmla="*/ 1000145 w 7141399"/>
              <a:gd name="connsiteY4" fmla="*/ 1141726 h 1141726"/>
              <a:gd name="connsiteX5" fmla="*/ 0 w 7141399"/>
              <a:gd name="connsiteY5" fmla="*/ 1005641 h 1141726"/>
              <a:gd name="connsiteX0" fmla="*/ 0 w 7141399"/>
              <a:gd name="connsiteY0" fmla="*/ 1072687 h 1208772"/>
              <a:gd name="connsiteX1" fmla="*/ 6242323 w 7141399"/>
              <a:gd name="connsiteY1" fmla="*/ 0 h 1208772"/>
              <a:gd name="connsiteX2" fmla="*/ 7133238 w 7141399"/>
              <a:gd name="connsiteY2" fmla="*/ 252669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7141399"/>
              <a:gd name="connsiteY0" fmla="*/ 1072687 h 1208772"/>
              <a:gd name="connsiteX1" fmla="*/ 6242323 w 7141399"/>
              <a:gd name="connsiteY1" fmla="*/ 0 h 1208772"/>
              <a:gd name="connsiteX2" fmla="*/ 7133238 w 7141399"/>
              <a:gd name="connsiteY2" fmla="*/ 148086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7141399"/>
              <a:gd name="connsiteY0" fmla="*/ 1072687 h 1208772"/>
              <a:gd name="connsiteX1" fmla="*/ 6532099 w 7141399"/>
              <a:gd name="connsiteY1" fmla="*/ 0 h 1208772"/>
              <a:gd name="connsiteX2" fmla="*/ 7133238 w 7141399"/>
              <a:gd name="connsiteY2" fmla="*/ 148086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6755028"/>
              <a:gd name="connsiteY0" fmla="*/ 1069518 h 1208772"/>
              <a:gd name="connsiteX1" fmla="*/ 6145728 w 6755028"/>
              <a:gd name="connsiteY1" fmla="*/ 0 h 1208772"/>
              <a:gd name="connsiteX2" fmla="*/ 6746867 w 6755028"/>
              <a:gd name="connsiteY2" fmla="*/ 148086 h 1208772"/>
              <a:gd name="connsiteX3" fmla="*/ 6755028 w 6755028"/>
              <a:gd name="connsiteY3" fmla="*/ 1189617 h 1208772"/>
              <a:gd name="connsiteX4" fmla="*/ 613774 w 6755028"/>
              <a:gd name="connsiteY4" fmla="*/ 1208772 h 1208772"/>
              <a:gd name="connsiteX5" fmla="*/ 0 w 6755028"/>
              <a:gd name="connsiteY5" fmla="*/ 1069518 h 1208772"/>
              <a:gd name="connsiteX0" fmla="*/ 0 w 6755028"/>
              <a:gd name="connsiteY0" fmla="*/ 1069518 h 1189617"/>
              <a:gd name="connsiteX1" fmla="*/ 6145728 w 6755028"/>
              <a:gd name="connsiteY1" fmla="*/ 0 h 1189617"/>
              <a:gd name="connsiteX2" fmla="*/ 6746867 w 6755028"/>
              <a:gd name="connsiteY2" fmla="*/ 148086 h 1189617"/>
              <a:gd name="connsiteX3" fmla="*/ 6755028 w 6755028"/>
              <a:gd name="connsiteY3" fmla="*/ 1189617 h 1189617"/>
              <a:gd name="connsiteX4" fmla="*/ 362632 w 6755028"/>
              <a:gd name="connsiteY4" fmla="*/ 1164404 h 1189617"/>
              <a:gd name="connsiteX5" fmla="*/ 0 w 6755028"/>
              <a:gd name="connsiteY5" fmla="*/ 1069518 h 1189617"/>
              <a:gd name="connsiteX0" fmla="*/ 0 w 6755028"/>
              <a:gd name="connsiteY0" fmla="*/ 1069518 h 1167433"/>
              <a:gd name="connsiteX1" fmla="*/ 6145728 w 6755028"/>
              <a:gd name="connsiteY1" fmla="*/ 0 h 1167433"/>
              <a:gd name="connsiteX2" fmla="*/ 6746867 w 6755028"/>
              <a:gd name="connsiteY2" fmla="*/ 148086 h 1167433"/>
              <a:gd name="connsiteX3" fmla="*/ 6755028 w 6755028"/>
              <a:gd name="connsiteY3" fmla="*/ 1167433 h 1167433"/>
              <a:gd name="connsiteX4" fmla="*/ 362632 w 6755028"/>
              <a:gd name="connsiteY4" fmla="*/ 1164404 h 1167433"/>
              <a:gd name="connsiteX5" fmla="*/ 0 w 6755028"/>
              <a:gd name="connsiteY5" fmla="*/ 1069518 h 116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5028" h="1167433">
                <a:moveTo>
                  <a:pt x="0" y="1069518"/>
                </a:moveTo>
                <a:lnTo>
                  <a:pt x="6145728" y="0"/>
                </a:lnTo>
                <a:lnTo>
                  <a:pt x="6746867" y="148086"/>
                </a:lnTo>
                <a:cubicBezTo>
                  <a:pt x="6749585" y="471576"/>
                  <a:pt x="6752310" y="843943"/>
                  <a:pt x="6755028" y="1167433"/>
                </a:cubicBezTo>
                <a:lnTo>
                  <a:pt x="362632" y="1164404"/>
                </a:lnTo>
                <a:lnTo>
                  <a:pt x="0" y="1069518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836712"/>
            <a:ext cx="1348340" cy="14265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39752" y="263725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Социальные игры занимают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6381328"/>
            <a:ext cx="1081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* - </a:t>
            </a:r>
            <a:r>
              <a:rPr lang="ru-RU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по </a:t>
            </a: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DAU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88239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8"/>
          <p:cNvSpPr/>
          <p:nvPr/>
        </p:nvSpPr>
        <p:spPr bwMode="auto">
          <a:xfrm>
            <a:off x="395536" y="1196752"/>
            <a:ext cx="8281017" cy="4139050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05119 h 1156094"/>
              <a:gd name="connsiteX5" fmla="*/ 0 w 6703511"/>
              <a:gd name="connsiteY5" fmla="*/ 1005641 h 1156094"/>
              <a:gd name="connsiteX0" fmla="*/ 0 w 6703512"/>
              <a:gd name="connsiteY0" fmla="*/ 1005641 h 1107546"/>
              <a:gd name="connsiteX1" fmla="*/ 6417472 w 6703512"/>
              <a:gd name="connsiteY1" fmla="*/ 0 h 1107546"/>
              <a:gd name="connsiteX2" fmla="*/ 6695356 w 6703512"/>
              <a:gd name="connsiteY2" fmla="*/ 185623 h 1107546"/>
              <a:gd name="connsiteX3" fmla="*/ 6703512 w 6703512"/>
              <a:gd name="connsiteY3" fmla="*/ 1107546 h 1107546"/>
              <a:gd name="connsiteX4" fmla="*/ 270334 w 6703512"/>
              <a:gd name="connsiteY4" fmla="*/ 1105119 h 1107546"/>
              <a:gd name="connsiteX5" fmla="*/ 0 w 6703512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270334 w 6703590"/>
              <a:gd name="connsiteY4" fmla="*/ 1105119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307051 w 6703590"/>
              <a:gd name="connsiteY4" fmla="*/ 1107546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262990 w 6703590"/>
              <a:gd name="connsiteY4" fmla="*/ 1107546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349565 w 6703590"/>
              <a:gd name="connsiteY4" fmla="*/ 1107546 h 1107546"/>
              <a:gd name="connsiteX5" fmla="*/ 0 w 6703590"/>
              <a:gd name="connsiteY5" fmla="*/ 1005641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590" h="1107546">
                <a:moveTo>
                  <a:pt x="0" y="1005641"/>
                </a:moveTo>
                <a:lnTo>
                  <a:pt x="6417472" y="0"/>
                </a:lnTo>
                <a:lnTo>
                  <a:pt x="6702699" y="120084"/>
                </a:lnTo>
                <a:cubicBezTo>
                  <a:pt x="6705417" y="443574"/>
                  <a:pt x="6700794" y="784056"/>
                  <a:pt x="6703512" y="1107546"/>
                </a:cubicBezTo>
                <a:lnTo>
                  <a:pt x="349565" y="1107546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00183" y="1197830"/>
            <a:ext cx="7916751" cy="3767451"/>
          </a:xfrm>
          <a:prstGeom prst="rect">
            <a:avLst/>
          </a:prstGeom>
          <a:solidFill>
            <a:srgbClr val="154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1183"/>
              </p:ext>
            </p:extLst>
          </p:nvPr>
        </p:nvGraphicFramePr>
        <p:xfrm>
          <a:off x="683568" y="1484784"/>
          <a:ext cx="741682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Группа 44"/>
          <p:cNvGrpSpPr/>
          <p:nvPr/>
        </p:nvGrpSpPr>
        <p:grpSpPr>
          <a:xfrm>
            <a:off x="4716016" y="4941168"/>
            <a:ext cx="3528392" cy="576063"/>
            <a:chOff x="5508104" y="3212976"/>
            <a:chExt cx="2010891" cy="570731"/>
          </a:xfrm>
        </p:grpSpPr>
        <p:sp>
          <p:nvSpPr>
            <p:cNvPr id="4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76056" y="494116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п</a:t>
            </a:r>
            <a:r>
              <a:rPr lang="ru-RU" sz="2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ол / возраст игроков</a:t>
            </a:r>
            <a:endParaRPr lang="ru-RU" sz="2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860032" y="1412776"/>
            <a:ext cx="1440160" cy="360040"/>
            <a:chOff x="5508104" y="3212976"/>
            <a:chExt cx="2010891" cy="570731"/>
          </a:xfrm>
        </p:grpSpPr>
        <p:sp>
          <p:nvSpPr>
            <p:cNvPr id="54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004048" y="134076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691"/>
                </a:solidFill>
                <a:latin typeface="Franklin Gothic Book"/>
                <a:cs typeface="Franklin Gothic Book"/>
              </a:rPr>
              <a:t>женщины</a:t>
            </a:r>
            <a:endParaRPr lang="ru-RU" sz="1600" dirty="0">
              <a:solidFill>
                <a:srgbClr val="FFF69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372200" y="1412776"/>
            <a:ext cx="1440160" cy="360040"/>
            <a:chOff x="5508104" y="3212976"/>
            <a:chExt cx="2010891" cy="570731"/>
          </a:xfrm>
        </p:grpSpPr>
        <p:sp>
          <p:nvSpPr>
            <p:cNvPr id="5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6" y="134076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88054"/>
                </a:solidFill>
                <a:latin typeface="Franklin Gothic Book"/>
                <a:cs typeface="Franklin Gothic Book"/>
              </a:rPr>
              <a:t>мужчины</a:t>
            </a:r>
            <a:endParaRPr lang="ru-RU" sz="1600" dirty="0">
              <a:solidFill>
                <a:srgbClr val="E88054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29977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8"/>
          <p:cNvSpPr/>
          <p:nvPr/>
        </p:nvSpPr>
        <p:spPr bwMode="auto">
          <a:xfrm>
            <a:off x="395536" y="1196752"/>
            <a:ext cx="8281017" cy="4139050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05119 h 1156094"/>
              <a:gd name="connsiteX5" fmla="*/ 0 w 6703511"/>
              <a:gd name="connsiteY5" fmla="*/ 1005641 h 1156094"/>
              <a:gd name="connsiteX0" fmla="*/ 0 w 6703512"/>
              <a:gd name="connsiteY0" fmla="*/ 1005641 h 1107546"/>
              <a:gd name="connsiteX1" fmla="*/ 6417472 w 6703512"/>
              <a:gd name="connsiteY1" fmla="*/ 0 h 1107546"/>
              <a:gd name="connsiteX2" fmla="*/ 6695356 w 6703512"/>
              <a:gd name="connsiteY2" fmla="*/ 185623 h 1107546"/>
              <a:gd name="connsiteX3" fmla="*/ 6703512 w 6703512"/>
              <a:gd name="connsiteY3" fmla="*/ 1107546 h 1107546"/>
              <a:gd name="connsiteX4" fmla="*/ 270334 w 6703512"/>
              <a:gd name="connsiteY4" fmla="*/ 1105119 h 1107546"/>
              <a:gd name="connsiteX5" fmla="*/ 0 w 6703512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270334 w 6703590"/>
              <a:gd name="connsiteY4" fmla="*/ 1105119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307051 w 6703590"/>
              <a:gd name="connsiteY4" fmla="*/ 1107546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262990 w 6703590"/>
              <a:gd name="connsiteY4" fmla="*/ 1107546 h 1107546"/>
              <a:gd name="connsiteX5" fmla="*/ 0 w 6703590"/>
              <a:gd name="connsiteY5" fmla="*/ 1005641 h 1107546"/>
              <a:gd name="connsiteX0" fmla="*/ 0 w 6703590"/>
              <a:gd name="connsiteY0" fmla="*/ 1005641 h 1107546"/>
              <a:gd name="connsiteX1" fmla="*/ 6417472 w 6703590"/>
              <a:gd name="connsiteY1" fmla="*/ 0 h 1107546"/>
              <a:gd name="connsiteX2" fmla="*/ 6702699 w 6703590"/>
              <a:gd name="connsiteY2" fmla="*/ 120084 h 1107546"/>
              <a:gd name="connsiteX3" fmla="*/ 6703512 w 6703590"/>
              <a:gd name="connsiteY3" fmla="*/ 1107546 h 1107546"/>
              <a:gd name="connsiteX4" fmla="*/ 349565 w 6703590"/>
              <a:gd name="connsiteY4" fmla="*/ 1107546 h 1107546"/>
              <a:gd name="connsiteX5" fmla="*/ 0 w 6703590"/>
              <a:gd name="connsiteY5" fmla="*/ 1005641 h 1107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03590" h="1107546">
                <a:moveTo>
                  <a:pt x="0" y="1005641"/>
                </a:moveTo>
                <a:lnTo>
                  <a:pt x="6417472" y="0"/>
                </a:lnTo>
                <a:lnTo>
                  <a:pt x="6702699" y="120084"/>
                </a:lnTo>
                <a:cubicBezTo>
                  <a:pt x="6705417" y="443574"/>
                  <a:pt x="6700794" y="784056"/>
                  <a:pt x="6703512" y="1107546"/>
                </a:cubicBezTo>
                <a:lnTo>
                  <a:pt x="349565" y="1107546"/>
                </a:lnTo>
                <a:lnTo>
                  <a:pt x="0" y="1005641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400183" y="1197830"/>
            <a:ext cx="7916751" cy="3767451"/>
          </a:xfrm>
          <a:prstGeom prst="rect">
            <a:avLst/>
          </a:prstGeom>
          <a:solidFill>
            <a:srgbClr val="15448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491554484"/>
              </p:ext>
            </p:extLst>
          </p:nvPr>
        </p:nvGraphicFramePr>
        <p:xfrm>
          <a:off x="683568" y="1556792"/>
          <a:ext cx="741682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3" name="Группа 52"/>
          <p:cNvGrpSpPr/>
          <p:nvPr/>
        </p:nvGrpSpPr>
        <p:grpSpPr>
          <a:xfrm>
            <a:off x="4860032" y="1412776"/>
            <a:ext cx="1440160" cy="360040"/>
            <a:chOff x="5508104" y="3212976"/>
            <a:chExt cx="2010891" cy="570731"/>
          </a:xfrm>
        </p:grpSpPr>
        <p:sp>
          <p:nvSpPr>
            <p:cNvPr id="54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004048" y="134076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691"/>
                </a:solidFill>
                <a:latin typeface="Franklin Gothic Book"/>
                <a:cs typeface="Franklin Gothic Book"/>
              </a:rPr>
              <a:t>женщины</a:t>
            </a:r>
            <a:endParaRPr lang="ru-RU" sz="1600" dirty="0">
              <a:solidFill>
                <a:srgbClr val="FFF69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372200" y="1412776"/>
            <a:ext cx="1440160" cy="360040"/>
            <a:chOff x="5508104" y="3212976"/>
            <a:chExt cx="2010891" cy="570731"/>
          </a:xfrm>
        </p:grpSpPr>
        <p:sp>
          <p:nvSpPr>
            <p:cNvPr id="5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6516216" y="1340768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E88054"/>
                </a:solidFill>
                <a:latin typeface="Franklin Gothic Book"/>
                <a:cs typeface="Franklin Gothic Book"/>
              </a:rPr>
              <a:t>мужчины</a:t>
            </a:r>
            <a:endParaRPr lang="ru-RU" sz="1600" dirty="0">
              <a:solidFill>
                <a:srgbClr val="E88054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16016" y="4941168"/>
            <a:ext cx="3528392" cy="576063"/>
            <a:chOff x="5508104" y="3212976"/>
            <a:chExt cx="2010891" cy="570731"/>
          </a:xfrm>
        </p:grpSpPr>
        <p:sp>
          <p:nvSpPr>
            <p:cNvPr id="4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76056" y="494116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Franklin Gothic Book"/>
                <a:cs typeface="Franklin Gothic Book"/>
              </a:rPr>
              <a:t>п</a:t>
            </a:r>
            <a:r>
              <a:rPr lang="ru-RU" sz="2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ол / возраст платящих</a:t>
            </a:r>
            <a:endParaRPr lang="ru-RU" sz="2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536582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8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395536" y="980728"/>
            <a:ext cx="5310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Какие игры?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161090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00183" y="1052735"/>
            <a:ext cx="8276274" cy="4109883"/>
            <a:chOff x="400183" y="1052735"/>
            <a:chExt cx="8276274" cy="4109883"/>
          </a:xfrm>
        </p:grpSpPr>
        <p:sp>
          <p:nvSpPr>
            <p:cNvPr id="94" name="Прямоугольник 8"/>
            <p:cNvSpPr/>
            <p:nvPr/>
          </p:nvSpPr>
          <p:spPr bwMode="auto">
            <a:xfrm>
              <a:off x="407083" y="1052735"/>
              <a:ext cx="8269374" cy="4109883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05119 h 1156094"/>
                <a:gd name="connsiteX5" fmla="*/ 0 w 6703511"/>
                <a:gd name="connsiteY5" fmla="*/ 1005641 h 1156094"/>
                <a:gd name="connsiteX0" fmla="*/ 0 w 6703512"/>
                <a:gd name="connsiteY0" fmla="*/ 1005641 h 1107546"/>
                <a:gd name="connsiteX1" fmla="*/ 6417472 w 6703512"/>
                <a:gd name="connsiteY1" fmla="*/ 0 h 1107546"/>
                <a:gd name="connsiteX2" fmla="*/ 6695356 w 6703512"/>
                <a:gd name="connsiteY2" fmla="*/ 185623 h 1107546"/>
                <a:gd name="connsiteX3" fmla="*/ 6703512 w 6703512"/>
                <a:gd name="connsiteY3" fmla="*/ 1107546 h 1107546"/>
                <a:gd name="connsiteX4" fmla="*/ 270334 w 6703512"/>
                <a:gd name="connsiteY4" fmla="*/ 1105119 h 1107546"/>
                <a:gd name="connsiteX5" fmla="*/ 0 w 6703512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70334 w 6703590"/>
                <a:gd name="connsiteY4" fmla="*/ 1105119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07051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262990 w 6703590"/>
                <a:gd name="connsiteY4" fmla="*/ 1107546 h 1107546"/>
                <a:gd name="connsiteX5" fmla="*/ 0 w 6703590"/>
                <a:gd name="connsiteY5" fmla="*/ 1005641 h 1107546"/>
                <a:gd name="connsiteX0" fmla="*/ 0 w 6703590"/>
                <a:gd name="connsiteY0" fmla="*/ 1005641 h 1107546"/>
                <a:gd name="connsiteX1" fmla="*/ 6417472 w 6703590"/>
                <a:gd name="connsiteY1" fmla="*/ 0 h 1107546"/>
                <a:gd name="connsiteX2" fmla="*/ 6702699 w 6703590"/>
                <a:gd name="connsiteY2" fmla="*/ 120084 h 1107546"/>
                <a:gd name="connsiteX3" fmla="*/ 6703512 w 6703590"/>
                <a:gd name="connsiteY3" fmla="*/ 1107546 h 1107546"/>
                <a:gd name="connsiteX4" fmla="*/ 349565 w 6703590"/>
                <a:gd name="connsiteY4" fmla="*/ 1107546 h 1107546"/>
                <a:gd name="connsiteX5" fmla="*/ 0 w 6703590"/>
                <a:gd name="connsiteY5" fmla="*/ 1005641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40218 w 6694243"/>
                <a:gd name="connsiteY4" fmla="*/ 1107546 h 1107546"/>
                <a:gd name="connsiteX5" fmla="*/ 0 w 6694243"/>
                <a:gd name="connsiteY5" fmla="*/ 966830 h 1107546"/>
                <a:gd name="connsiteX0" fmla="*/ 0 w 6694243"/>
                <a:gd name="connsiteY0" fmla="*/ 966830 h 1107546"/>
                <a:gd name="connsiteX1" fmla="*/ 6408125 w 6694243"/>
                <a:gd name="connsiteY1" fmla="*/ 0 h 1107546"/>
                <a:gd name="connsiteX2" fmla="*/ 6693352 w 6694243"/>
                <a:gd name="connsiteY2" fmla="*/ 120084 h 1107546"/>
                <a:gd name="connsiteX3" fmla="*/ 6694165 w 6694243"/>
                <a:gd name="connsiteY3" fmla="*/ 1107546 h 1107546"/>
                <a:gd name="connsiteX4" fmla="*/ 330872 w 6694243"/>
                <a:gd name="connsiteY4" fmla="*/ 1062763 h 1107546"/>
                <a:gd name="connsiteX5" fmla="*/ 0 w 6694243"/>
                <a:gd name="connsiteY5" fmla="*/ 966830 h 1107546"/>
                <a:gd name="connsiteX0" fmla="*/ 0 w 6694243"/>
                <a:gd name="connsiteY0" fmla="*/ 966830 h 1062763"/>
                <a:gd name="connsiteX1" fmla="*/ 6408125 w 6694243"/>
                <a:gd name="connsiteY1" fmla="*/ 0 h 1062763"/>
                <a:gd name="connsiteX2" fmla="*/ 6693352 w 6694243"/>
                <a:gd name="connsiteY2" fmla="*/ 120084 h 1062763"/>
                <a:gd name="connsiteX3" fmla="*/ 6694165 w 6694243"/>
                <a:gd name="connsiteY3" fmla="*/ 1059778 h 1062763"/>
                <a:gd name="connsiteX4" fmla="*/ 330872 w 6694243"/>
                <a:gd name="connsiteY4" fmla="*/ 1062763 h 1062763"/>
                <a:gd name="connsiteX5" fmla="*/ 0 w 6694243"/>
                <a:gd name="connsiteY5" fmla="*/ 966830 h 106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4243" h="1062763">
                  <a:moveTo>
                    <a:pt x="0" y="966830"/>
                  </a:moveTo>
                  <a:lnTo>
                    <a:pt x="6408125" y="0"/>
                  </a:lnTo>
                  <a:lnTo>
                    <a:pt x="6693352" y="120084"/>
                  </a:lnTo>
                  <a:cubicBezTo>
                    <a:pt x="6696070" y="443574"/>
                    <a:pt x="6691447" y="736288"/>
                    <a:pt x="6694165" y="1059778"/>
                  </a:cubicBezTo>
                  <a:lnTo>
                    <a:pt x="330872" y="1062763"/>
                  </a:lnTo>
                  <a:lnTo>
                    <a:pt x="0" y="966830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95" name="Прямоугольник 94"/>
            <p:cNvSpPr/>
            <p:nvPr/>
          </p:nvSpPr>
          <p:spPr bwMode="auto">
            <a:xfrm>
              <a:off x="400183" y="1052736"/>
              <a:ext cx="7916751" cy="3767451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aphicFrame>
        <p:nvGraphicFramePr>
          <p:cNvPr id="39" name="Диаграмма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791037"/>
              </p:ext>
            </p:extLst>
          </p:nvPr>
        </p:nvGraphicFramePr>
        <p:xfrm>
          <a:off x="611560" y="1195674"/>
          <a:ext cx="7398568" cy="345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9" name="Группа 48"/>
          <p:cNvGrpSpPr/>
          <p:nvPr/>
        </p:nvGrpSpPr>
        <p:grpSpPr>
          <a:xfrm>
            <a:off x="1187624" y="4220010"/>
            <a:ext cx="1296144" cy="432048"/>
            <a:chOff x="5508104" y="3212976"/>
            <a:chExt cx="2010891" cy="570731"/>
          </a:xfrm>
        </p:grpSpPr>
        <p:sp>
          <p:nvSpPr>
            <p:cNvPr id="53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87624" y="422001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Casual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2555776" y="4220010"/>
            <a:ext cx="1296144" cy="432048"/>
            <a:chOff x="5508104" y="3212976"/>
            <a:chExt cx="2010891" cy="570731"/>
          </a:xfrm>
        </p:grpSpPr>
        <p:sp>
          <p:nvSpPr>
            <p:cNvPr id="78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2555776" y="422001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Farming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3851920" y="4220010"/>
            <a:ext cx="1296144" cy="432048"/>
            <a:chOff x="5508104" y="3212976"/>
            <a:chExt cx="2010891" cy="570731"/>
          </a:xfrm>
        </p:grpSpPr>
        <p:sp>
          <p:nvSpPr>
            <p:cNvPr id="82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3" name="Прямоугольник 82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3851920" y="422001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Strategy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5148064" y="4220010"/>
            <a:ext cx="1296144" cy="432048"/>
            <a:chOff x="5508104" y="3212976"/>
            <a:chExt cx="2010891" cy="570731"/>
          </a:xfrm>
        </p:grpSpPr>
        <p:sp>
          <p:nvSpPr>
            <p:cNvPr id="86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148064" y="422001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Arcade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6444208" y="4220010"/>
            <a:ext cx="1296144" cy="432048"/>
            <a:chOff x="5508104" y="3212976"/>
            <a:chExt cx="2010891" cy="570731"/>
          </a:xfrm>
        </p:grpSpPr>
        <p:sp>
          <p:nvSpPr>
            <p:cNvPr id="90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6444208" y="422001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Franklin Gothic Book"/>
                <a:cs typeface="Franklin Gothic Book"/>
              </a:rPr>
              <a:t>Gambling</a:t>
            </a:r>
            <a:endParaRPr lang="ru-RU" sz="1600" dirty="0">
              <a:solidFill>
                <a:schemeClr val="accent1">
                  <a:lumMod val="60000"/>
                  <a:lumOff val="4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716016" y="4797153"/>
            <a:ext cx="3528392" cy="576063"/>
            <a:chOff x="5508104" y="3212976"/>
            <a:chExt cx="2010891" cy="570731"/>
          </a:xfrm>
        </p:grpSpPr>
        <p:sp>
          <p:nvSpPr>
            <p:cNvPr id="97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4860032" y="4797153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Приложения по нишам</a:t>
            </a:r>
            <a:endParaRPr lang="ru-RU" sz="2000" dirty="0">
              <a:solidFill>
                <a:srgbClr val="FFFFFF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1403648" y="764704"/>
            <a:ext cx="2448272" cy="432048"/>
            <a:chOff x="898218" y="836478"/>
            <a:chExt cx="2448272" cy="936104"/>
          </a:xfrm>
        </p:grpSpPr>
        <p:sp>
          <p:nvSpPr>
            <p:cNvPr id="101" name="Прямоугольник 8"/>
            <p:cNvSpPr/>
            <p:nvPr/>
          </p:nvSpPr>
          <p:spPr bwMode="auto">
            <a:xfrm>
              <a:off x="898218" y="836478"/>
              <a:ext cx="2448272" cy="936104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3511" h="1156094">
                  <a:moveTo>
                    <a:pt x="0" y="1005641"/>
                  </a:moveTo>
                  <a:lnTo>
                    <a:pt x="6417472" y="0"/>
                  </a:lnTo>
                  <a:lnTo>
                    <a:pt x="6695356" y="185623"/>
                  </a:lnTo>
                  <a:cubicBezTo>
                    <a:pt x="6698074" y="509113"/>
                    <a:pt x="6700793" y="832604"/>
                    <a:pt x="6703511" y="1156094"/>
                  </a:cubicBezTo>
                  <a:lnTo>
                    <a:pt x="270334" y="1156094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 bwMode="auto">
            <a:xfrm>
              <a:off x="899592" y="836712"/>
              <a:ext cx="2340605" cy="816281"/>
            </a:xfrm>
            <a:prstGeom prst="rect">
              <a:avLst/>
            </a:prstGeom>
            <a:solidFill>
              <a:srgbClr val="E880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403648" y="764704"/>
            <a:ext cx="2339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Количество приложений</a:t>
            </a:r>
            <a:endParaRPr lang="ru-RU" sz="16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>
            <a:off x="1403648" y="1124744"/>
            <a:ext cx="2016224" cy="432048"/>
            <a:chOff x="898218" y="836478"/>
            <a:chExt cx="2448272" cy="936104"/>
          </a:xfrm>
        </p:grpSpPr>
        <p:sp>
          <p:nvSpPr>
            <p:cNvPr id="105" name="Прямоугольник 8"/>
            <p:cNvSpPr/>
            <p:nvPr/>
          </p:nvSpPr>
          <p:spPr bwMode="auto">
            <a:xfrm>
              <a:off x="898218" y="836478"/>
              <a:ext cx="2448272" cy="936104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270334 w 6564873"/>
                <a:gd name="connsiteY4" fmla="*/ 1156094 h 1160799"/>
                <a:gd name="connsiteX5" fmla="*/ 0 w 6564873"/>
                <a:gd name="connsiteY5" fmla="*/ 1005641 h 1160799"/>
                <a:gd name="connsiteX0" fmla="*/ 0 w 6695356"/>
                <a:gd name="connsiteY0" fmla="*/ 1005641 h 1160799"/>
                <a:gd name="connsiteX1" fmla="*/ 6417472 w 6695356"/>
                <a:gd name="connsiteY1" fmla="*/ 0 h 1160799"/>
                <a:gd name="connsiteX2" fmla="*/ 6695356 w 6695356"/>
                <a:gd name="connsiteY2" fmla="*/ 185623 h 1160799"/>
                <a:gd name="connsiteX3" fmla="*/ 6564873 w 6695356"/>
                <a:gd name="connsiteY3" fmla="*/ 1160799 h 1160799"/>
                <a:gd name="connsiteX4" fmla="*/ 270334 w 6695356"/>
                <a:gd name="connsiteY4" fmla="*/ 1156094 h 1160799"/>
                <a:gd name="connsiteX5" fmla="*/ 0 w 6695356"/>
                <a:gd name="connsiteY5" fmla="*/ 1005641 h 1160799"/>
                <a:gd name="connsiteX0" fmla="*/ 0 w 6703511"/>
                <a:gd name="connsiteY0" fmla="*/ 1005641 h 1156094"/>
                <a:gd name="connsiteX1" fmla="*/ 6417472 w 6703511"/>
                <a:gd name="connsiteY1" fmla="*/ 0 h 1156094"/>
                <a:gd name="connsiteX2" fmla="*/ 6695356 w 6703511"/>
                <a:gd name="connsiteY2" fmla="*/ 185623 h 1156094"/>
                <a:gd name="connsiteX3" fmla="*/ 6703511 w 6703511"/>
                <a:gd name="connsiteY3" fmla="*/ 1156094 h 1156094"/>
                <a:gd name="connsiteX4" fmla="*/ 270334 w 6703511"/>
                <a:gd name="connsiteY4" fmla="*/ 1156094 h 1156094"/>
                <a:gd name="connsiteX5" fmla="*/ 0 w 6703511"/>
                <a:gd name="connsiteY5" fmla="*/ 1005641 h 1156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03511" h="1156094">
                  <a:moveTo>
                    <a:pt x="0" y="1005641"/>
                  </a:moveTo>
                  <a:lnTo>
                    <a:pt x="6417472" y="0"/>
                  </a:lnTo>
                  <a:lnTo>
                    <a:pt x="6695356" y="185623"/>
                  </a:lnTo>
                  <a:cubicBezTo>
                    <a:pt x="6698074" y="509113"/>
                    <a:pt x="6700793" y="832604"/>
                    <a:pt x="6703511" y="1156094"/>
                  </a:cubicBezTo>
                  <a:lnTo>
                    <a:pt x="270334" y="1156094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06" name="Прямоугольник 105"/>
            <p:cNvSpPr/>
            <p:nvPr/>
          </p:nvSpPr>
          <p:spPr bwMode="auto">
            <a:xfrm>
              <a:off x="899592" y="836712"/>
              <a:ext cx="2340605" cy="816281"/>
            </a:xfrm>
            <a:prstGeom prst="rect">
              <a:avLst/>
            </a:prstGeom>
            <a:solidFill>
              <a:srgbClr val="EFDA6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1403648" y="1124744"/>
            <a:ext cx="196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113870"/>
                </a:solidFill>
                <a:latin typeface="Franklin Gothic Book"/>
                <a:cs typeface="Franklin Gothic Book"/>
              </a:rPr>
              <a:t>Оборот приложений</a:t>
            </a:r>
            <a:endParaRPr lang="ru-RU" sz="1600" b="1" dirty="0">
              <a:solidFill>
                <a:srgbClr val="113870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79136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8"/>
          <p:cNvSpPr/>
          <p:nvPr/>
        </p:nvSpPr>
        <p:spPr bwMode="auto">
          <a:xfrm>
            <a:off x="3563888" y="642619"/>
            <a:ext cx="2027889" cy="2094587"/>
          </a:xfrm>
          <a:custGeom>
            <a:avLst/>
            <a:gdLst>
              <a:gd name="connsiteX0" fmla="*/ 0 w 6408712"/>
              <a:gd name="connsiteY0" fmla="*/ 0 h 1008112"/>
              <a:gd name="connsiteX1" fmla="*/ 6408712 w 6408712"/>
              <a:gd name="connsiteY1" fmla="*/ 0 h 1008112"/>
              <a:gd name="connsiteX2" fmla="*/ 6408712 w 6408712"/>
              <a:gd name="connsiteY2" fmla="*/ 1008112 h 1008112"/>
              <a:gd name="connsiteX3" fmla="*/ 0 w 6408712"/>
              <a:gd name="connsiteY3" fmla="*/ 1008112 h 1008112"/>
              <a:gd name="connsiteX4" fmla="*/ 0 w 6408712"/>
              <a:gd name="connsiteY4" fmla="*/ 0 h 1008112"/>
              <a:gd name="connsiteX0" fmla="*/ 0 w 6552874"/>
              <a:gd name="connsiteY0" fmla="*/ 871838 h 1008112"/>
              <a:gd name="connsiteX1" fmla="*/ 6552874 w 6552874"/>
              <a:gd name="connsiteY1" fmla="*/ 0 h 1008112"/>
              <a:gd name="connsiteX2" fmla="*/ 6552874 w 6552874"/>
              <a:gd name="connsiteY2" fmla="*/ 1008112 h 1008112"/>
              <a:gd name="connsiteX3" fmla="*/ 144162 w 6552874"/>
              <a:gd name="connsiteY3" fmla="*/ 1008112 h 1008112"/>
              <a:gd name="connsiteX4" fmla="*/ 0 w 6552874"/>
              <a:gd name="connsiteY4" fmla="*/ 871838 h 1008112"/>
              <a:gd name="connsiteX0" fmla="*/ 0 w 6597242"/>
              <a:gd name="connsiteY0" fmla="*/ 927295 h 1008112"/>
              <a:gd name="connsiteX1" fmla="*/ 6597242 w 6597242"/>
              <a:gd name="connsiteY1" fmla="*/ 0 h 1008112"/>
              <a:gd name="connsiteX2" fmla="*/ 6597242 w 6597242"/>
              <a:gd name="connsiteY2" fmla="*/ 1008112 h 1008112"/>
              <a:gd name="connsiteX3" fmla="*/ 188530 w 6597242"/>
              <a:gd name="connsiteY3" fmla="*/ 1008112 h 1008112"/>
              <a:gd name="connsiteX4" fmla="*/ 0 w 6597242"/>
              <a:gd name="connsiteY4" fmla="*/ 927295 h 1008112"/>
              <a:gd name="connsiteX0" fmla="*/ 0 w 6541782"/>
              <a:gd name="connsiteY0" fmla="*/ 849655 h 1008112"/>
              <a:gd name="connsiteX1" fmla="*/ 6541782 w 6541782"/>
              <a:gd name="connsiteY1" fmla="*/ 0 h 1008112"/>
              <a:gd name="connsiteX2" fmla="*/ 6541782 w 6541782"/>
              <a:gd name="connsiteY2" fmla="*/ 1008112 h 1008112"/>
              <a:gd name="connsiteX3" fmla="*/ 133070 w 6541782"/>
              <a:gd name="connsiteY3" fmla="*/ 1008112 h 1008112"/>
              <a:gd name="connsiteX4" fmla="*/ 0 w 6541782"/>
              <a:gd name="connsiteY4" fmla="*/ 849655 h 1008112"/>
              <a:gd name="connsiteX0" fmla="*/ 0 w 6541782"/>
              <a:gd name="connsiteY0" fmla="*/ 849655 h 1008112"/>
              <a:gd name="connsiteX1" fmla="*/ 6034822 w 6541782"/>
              <a:gd name="connsiteY1" fmla="*/ 61729 h 1008112"/>
              <a:gd name="connsiteX2" fmla="*/ 6541782 w 6541782"/>
              <a:gd name="connsiteY2" fmla="*/ 0 h 1008112"/>
              <a:gd name="connsiteX3" fmla="*/ 6541782 w 6541782"/>
              <a:gd name="connsiteY3" fmla="*/ 1008112 h 1008112"/>
              <a:gd name="connsiteX4" fmla="*/ 133070 w 6541782"/>
              <a:gd name="connsiteY4" fmla="*/ 1008112 h 1008112"/>
              <a:gd name="connsiteX5" fmla="*/ 0 w 6541782"/>
              <a:gd name="connsiteY5" fmla="*/ 849655 h 1008112"/>
              <a:gd name="connsiteX0" fmla="*/ 0 w 6541782"/>
              <a:gd name="connsiteY0" fmla="*/ 1002342 h 1160799"/>
              <a:gd name="connsiteX1" fmla="*/ 6394381 w 6541782"/>
              <a:gd name="connsiteY1" fmla="*/ 0 h 1160799"/>
              <a:gd name="connsiteX2" fmla="*/ 6541782 w 6541782"/>
              <a:gd name="connsiteY2" fmla="*/ 152687 h 1160799"/>
              <a:gd name="connsiteX3" fmla="*/ 6541782 w 6541782"/>
              <a:gd name="connsiteY3" fmla="*/ 1160799 h 1160799"/>
              <a:gd name="connsiteX4" fmla="*/ 133070 w 6541782"/>
              <a:gd name="connsiteY4" fmla="*/ 1160799 h 1160799"/>
              <a:gd name="connsiteX5" fmla="*/ 0 w 6541782"/>
              <a:gd name="connsiteY5" fmla="*/ 1002342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156161 w 6564873"/>
              <a:gd name="connsiteY4" fmla="*/ 1160799 h 1160799"/>
              <a:gd name="connsiteX5" fmla="*/ 0 w 6564873"/>
              <a:gd name="connsiteY5" fmla="*/ 1005641 h 1160799"/>
              <a:gd name="connsiteX0" fmla="*/ 0 w 6564873"/>
              <a:gd name="connsiteY0" fmla="*/ 1005641 h 1160799"/>
              <a:gd name="connsiteX1" fmla="*/ 6417472 w 6564873"/>
              <a:gd name="connsiteY1" fmla="*/ 0 h 1160799"/>
              <a:gd name="connsiteX2" fmla="*/ 6564873 w 6564873"/>
              <a:gd name="connsiteY2" fmla="*/ 152687 h 1160799"/>
              <a:gd name="connsiteX3" fmla="*/ 6564873 w 6564873"/>
              <a:gd name="connsiteY3" fmla="*/ 1160799 h 1160799"/>
              <a:gd name="connsiteX4" fmla="*/ 270334 w 6564873"/>
              <a:gd name="connsiteY4" fmla="*/ 1156094 h 1160799"/>
              <a:gd name="connsiteX5" fmla="*/ 0 w 6564873"/>
              <a:gd name="connsiteY5" fmla="*/ 1005641 h 1160799"/>
              <a:gd name="connsiteX0" fmla="*/ 0 w 6695356"/>
              <a:gd name="connsiteY0" fmla="*/ 1005641 h 1160799"/>
              <a:gd name="connsiteX1" fmla="*/ 6417472 w 6695356"/>
              <a:gd name="connsiteY1" fmla="*/ 0 h 1160799"/>
              <a:gd name="connsiteX2" fmla="*/ 6695356 w 6695356"/>
              <a:gd name="connsiteY2" fmla="*/ 185623 h 1160799"/>
              <a:gd name="connsiteX3" fmla="*/ 6564873 w 6695356"/>
              <a:gd name="connsiteY3" fmla="*/ 1160799 h 1160799"/>
              <a:gd name="connsiteX4" fmla="*/ 270334 w 6695356"/>
              <a:gd name="connsiteY4" fmla="*/ 1156094 h 1160799"/>
              <a:gd name="connsiteX5" fmla="*/ 0 w 6695356"/>
              <a:gd name="connsiteY5" fmla="*/ 1005641 h 1160799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270334 w 6703511"/>
              <a:gd name="connsiteY4" fmla="*/ 1156094 h 1156094"/>
              <a:gd name="connsiteX5" fmla="*/ 0 w 6703511"/>
              <a:gd name="connsiteY5" fmla="*/ 1005641 h 1156094"/>
              <a:gd name="connsiteX0" fmla="*/ 0 w 6703511"/>
              <a:gd name="connsiteY0" fmla="*/ 1005641 h 1156094"/>
              <a:gd name="connsiteX1" fmla="*/ 6417472 w 6703511"/>
              <a:gd name="connsiteY1" fmla="*/ 0 h 1156094"/>
              <a:gd name="connsiteX2" fmla="*/ 6695356 w 6703511"/>
              <a:gd name="connsiteY2" fmla="*/ 185623 h 1156094"/>
              <a:gd name="connsiteX3" fmla="*/ 6703511 w 6703511"/>
              <a:gd name="connsiteY3" fmla="*/ 1156094 h 1156094"/>
              <a:gd name="connsiteX4" fmla="*/ 1000145 w 6703511"/>
              <a:gd name="connsiteY4" fmla="*/ 1141726 h 1156094"/>
              <a:gd name="connsiteX5" fmla="*/ 0 w 6703511"/>
              <a:gd name="connsiteY5" fmla="*/ 1005641 h 1156094"/>
              <a:gd name="connsiteX0" fmla="*/ 0 w 7141399"/>
              <a:gd name="connsiteY0" fmla="*/ 1005641 h 1141726"/>
              <a:gd name="connsiteX1" fmla="*/ 6417472 w 7141399"/>
              <a:gd name="connsiteY1" fmla="*/ 0 h 1141726"/>
              <a:gd name="connsiteX2" fmla="*/ 6695356 w 7141399"/>
              <a:gd name="connsiteY2" fmla="*/ 185623 h 1141726"/>
              <a:gd name="connsiteX3" fmla="*/ 7141399 w 7141399"/>
              <a:gd name="connsiteY3" fmla="*/ 1122571 h 1141726"/>
              <a:gd name="connsiteX4" fmla="*/ 1000145 w 7141399"/>
              <a:gd name="connsiteY4" fmla="*/ 1141726 h 1141726"/>
              <a:gd name="connsiteX5" fmla="*/ 0 w 7141399"/>
              <a:gd name="connsiteY5" fmla="*/ 1005641 h 1141726"/>
              <a:gd name="connsiteX0" fmla="*/ 0 w 7141399"/>
              <a:gd name="connsiteY0" fmla="*/ 1005641 h 1141726"/>
              <a:gd name="connsiteX1" fmla="*/ 6417472 w 7141399"/>
              <a:gd name="connsiteY1" fmla="*/ 0 h 1141726"/>
              <a:gd name="connsiteX2" fmla="*/ 7133238 w 7141399"/>
              <a:gd name="connsiteY2" fmla="*/ 185623 h 1141726"/>
              <a:gd name="connsiteX3" fmla="*/ 7141399 w 7141399"/>
              <a:gd name="connsiteY3" fmla="*/ 1122571 h 1141726"/>
              <a:gd name="connsiteX4" fmla="*/ 1000145 w 7141399"/>
              <a:gd name="connsiteY4" fmla="*/ 1141726 h 1141726"/>
              <a:gd name="connsiteX5" fmla="*/ 0 w 7141399"/>
              <a:gd name="connsiteY5" fmla="*/ 1005641 h 1141726"/>
              <a:gd name="connsiteX0" fmla="*/ 0 w 7141399"/>
              <a:gd name="connsiteY0" fmla="*/ 1072687 h 1208772"/>
              <a:gd name="connsiteX1" fmla="*/ 6242323 w 7141399"/>
              <a:gd name="connsiteY1" fmla="*/ 0 h 1208772"/>
              <a:gd name="connsiteX2" fmla="*/ 7133238 w 7141399"/>
              <a:gd name="connsiteY2" fmla="*/ 252669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7141399"/>
              <a:gd name="connsiteY0" fmla="*/ 1072687 h 1208772"/>
              <a:gd name="connsiteX1" fmla="*/ 6242323 w 7141399"/>
              <a:gd name="connsiteY1" fmla="*/ 0 h 1208772"/>
              <a:gd name="connsiteX2" fmla="*/ 7133238 w 7141399"/>
              <a:gd name="connsiteY2" fmla="*/ 148086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7141399"/>
              <a:gd name="connsiteY0" fmla="*/ 1072687 h 1208772"/>
              <a:gd name="connsiteX1" fmla="*/ 6532099 w 7141399"/>
              <a:gd name="connsiteY1" fmla="*/ 0 h 1208772"/>
              <a:gd name="connsiteX2" fmla="*/ 7133238 w 7141399"/>
              <a:gd name="connsiteY2" fmla="*/ 148086 h 1208772"/>
              <a:gd name="connsiteX3" fmla="*/ 7141399 w 7141399"/>
              <a:gd name="connsiteY3" fmla="*/ 1189617 h 1208772"/>
              <a:gd name="connsiteX4" fmla="*/ 1000145 w 7141399"/>
              <a:gd name="connsiteY4" fmla="*/ 1208772 h 1208772"/>
              <a:gd name="connsiteX5" fmla="*/ 0 w 7141399"/>
              <a:gd name="connsiteY5" fmla="*/ 1072687 h 1208772"/>
              <a:gd name="connsiteX0" fmla="*/ 0 w 6755028"/>
              <a:gd name="connsiteY0" fmla="*/ 1069518 h 1208772"/>
              <a:gd name="connsiteX1" fmla="*/ 6145728 w 6755028"/>
              <a:gd name="connsiteY1" fmla="*/ 0 h 1208772"/>
              <a:gd name="connsiteX2" fmla="*/ 6746867 w 6755028"/>
              <a:gd name="connsiteY2" fmla="*/ 148086 h 1208772"/>
              <a:gd name="connsiteX3" fmla="*/ 6755028 w 6755028"/>
              <a:gd name="connsiteY3" fmla="*/ 1189617 h 1208772"/>
              <a:gd name="connsiteX4" fmla="*/ 613774 w 6755028"/>
              <a:gd name="connsiteY4" fmla="*/ 1208772 h 1208772"/>
              <a:gd name="connsiteX5" fmla="*/ 0 w 6755028"/>
              <a:gd name="connsiteY5" fmla="*/ 1069518 h 1208772"/>
              <a:gd name="connsiteX0" fmla="*/ 0 w 6755028"/>
              <a:gd name="connsiteY0" fmla="*/ 1069518 h 1189617"/>
              <a:gd name="connsiteX1" fmla="*/ 6145728 w 6755028"/>
              <a:gd name="connsiteY1" fmla="*/ 0 h 1189617"/>
              <a:gd name="connsiteX2" fmla="*/ 6746867 w 6755028"/>
              <a:gd name="connsiteY2" fmla="*/ 148086 h 1189617"/>
              <a:gd name="connsiteX3" fmla="*/ 6755028 w 6755028"/>
              <a:gd name="connsiteY3" fmla="*/ 1189617 h 1189617"/>
              <a:gd name="connsiteX4" fmla="*/ 362632 w 6755028"/>
              <a:gd name="connsiteY4" fmla="*/ 1164404 h 1189617"/>
              <a:gd name="connsiteX5" fmla="*/ 0 w 6755028"/>
              <a:gd name="connsiteY5" fmla="*/ 1069518 h 1189617"/>
              <a:gd name="connsiteX0" fmla="*/ 0 w 6755028"/>
              <a:gd name="connsiteY0" fmla="*/ 1069518 h 1167433"/>
              <a:gd name="connsiteX1" fmla="*/ 6145728 w 6755028"/>
              <a:gd name="connsiteY1" fmla="*/ 0 h 1167433"/>
              <a:gd name="connsiteX2" fmla="*/ 6746867 w 6755028"/>
              <a:gd name="connsiteY2" fmla="*/ 148086 h 1167433"/>
              <a:gd name="connsiteX3" fmla="*/ 6755028 w 6755028"/>
              <a:gd name="connsiteY3" fmla="*/ 1167433 h 1167433"/>
              <a:gd name="connsiteX4" fmla="*/ 362632 w 6755028"/>
              <a:gd name="connsiteY4" fmla="*/ 1164404 h 1167433"/>
              <a:gd name="connsiteX5" fmla="*/ 0 w 6755028"/>
              <a:gd name="connsiteY5" fmla="*/ 1069518 h 1167433"/>
              <a:gd name="connsiteX0" fmla="*/ 0 w 6755028"/>
              <a:gd name="connsiteY0" fmla="*/ 1033215 h 1167433"/>
              <a:gd name="connsiteX1" fmla="*/ 6145728 w 6755028"/>
              <a:gd name="connsiteY1" fmla="*/ 0 h 1167433"/>
              <a:gd name="connsiteX2" fmla="*/ 6746867 w 6755028"/>
              <a:gd name="connsiteY2" fmla="*/ 148086 h 1167433"/>
              <a:gd name="connsiteX3" fmla="*/ 6755028 w 6755028"/>
              <a:gd name="connsiteY3" fmla="*/ 1167433 h 1167433"/>
              <a:gd name="connsiteX4" fmla="*/ 362632 w 6755028"/>
              <a:gd name="connsiteY4" fmla="*/ 1164404 h 1167433"/>
              <a:gd name="connsiteX5" fmla="*/ 0 w 6755028"/>
              <a:gd name="connsiteY5" fmla="*/ 1033215 h 1167433"/>
              <a:gd name="connsiteX0" fmla="*/ 0 w 9531403"/>
              <a:gd name="connsiteY0" fmla="*/ 1033215 h 1164404"/>
              <a:gd name="connsiteX1" fmla="*/ 6145728 w 9531403"/>
              <a:gd name="connsiteY1" fmla="*/ 0 h 1164404"/>
              <a:gd name="connsiteX2" fmla="*/ 6746867 w 9531403"/>
              <a:gd name="connsiteY2" fmla="*/ 148086 h 1164404"/>
              <a:gd name="connsiteX3" fmla="*/ 9531403 w 9531403"/>
              <a:gd name="connsiteY3" fmla="*/ 1122054 h 1164404"/>
              <a:gd name="connsiteX4" fmla="*/ 362632 w 9531403"/>
              <a:gd name="connsiteY4" fmla="*/ 1164404 h 1164404"/>
              <a:gd name="connsiteX5" fmla="*/ 0 w 9531403"/>
              <a:gd name="connsiteY5" fmla="*/ 1033215 h 1164404"/>
              <a:gd name="connsiteX0" fmla="*/ 0 w 9531403"/>
              <a:gd name="connsiteY0" fmla="*/ 1033215 h 1128101"/>
              <a:gd name="connsiteX1" fmla="*/ 6145728 w 9531403"/>
              <a:gd name="connsiteY1" fmla="*/ 0 h 1128101"/>
              <a:gd name="connsiteX2" fmla="*/ 6746867 w 9531403"/>
              <a:gd name="connsiteY2" fmla="*/ 148086 h 1128101"/>
              <a:gd name="connsiteX3" fmla="*/ 9531403 w 9531403"/>
              <a:gd name="connsiteY3" fmla="*/ 1122054 h 1128101"/>
              <a:gd name="connsiteX4" fmla="*/ 362631 w 9531403"/>
              <a:gd name="connsiteY4" fmla="*/ 1128101 h 1128101"/>
              <a:gd name="connsiteX5" fmla="*/ 0 w 9531403"/>
              <a:gd name="connsiteY5" fmla="*/ 1033215 h 1128101"/>
              <a:gd name="connsiteX0" fmla="*/ 0 w 11133547"/>
              <a:gd name="connsiteY0" fmla="*/ 1143789 h 1238675"/>
              <a:gd name="connsiteX1" fmla="*/ 6145728 w 11133547"/>
              <a:gd name="connsiteY1" fmla="*/ 110574 h 1238675"/>
              <a:gd name="connsiteX2" fmla="*/ 11133542 w 11133547"/>
              <a:gd name="connsiteY2" fmla="*/ 0 h 1238675"/>
              <a:gd name="connsiteX3" fmla="*/ 9531403 w 11133547"/>
              <a:gd name="connsiteY3" fmla="*/ 1232628 h 1238675"/>
              <a:gd name="connsiteX4" fmla="*/ 362631 w 11133547"/>
              <a:gd name="connsiteY4" fmla="*/ 1238675 h 1238675"/>
              <a:gd name="connsiteX5" fmla="*/ 0 w 11133547"/>
              <a:gd name="connsiteY5" fmla="*/ 1143789 h 1238675"/>
              <a:gd name="connsiteX0" fmla="*/ 0 w 11133547"/>
              <a:gd name="connsiteY0" fmla="*/ 1514233 h 1609119"/>
              <a:gd name="connsiteX1" fmla="*/ 9033153 w 11133547"/>
              <a:gd name="connsiteY1" fmla="*/ 0 h 1609119"/>
              <a:gd name="connsiteX2" fmla="*/ 11133542 w 11133547"/>
              <a:gd name="connsiteY2" fmla="*/ 370444 h 1609119"/>
              <a:gd name="connsiteX3" fmla="*/ 9531403 w 11133547"/>
              <a:gd name="connsiteY3" fmla="*/ 1603072 h 1609119"/>
              <a:gd name="connsiteX4" fmla="*/ 362631 w 11133547"/>
              <a:gd name="connsiteY4" fmla="*/ 1609119 h 1609119"/>
              <a:gd name="connsiteX5" fmla="*/ 0 w 11133547"/>
              <a:gd name="connsiteY5" fmla="*/ 1514233 h 1609119"/>
              <a:gd name="connsiteX0" fmla="*/ 0 w 9531403"/>
              <a:gd name="connsiteY0" fmla="*/ 1514233 h 1609119"/>
              <a:gd name="connsiteX1" fmla="*/ 9033153 w 9531403"/>
              <a:gd name="connsiteY1" fmla="*/ 0 h 1609119"/>
              <a:gd name="connsiteX2" fmla="*/ 9467716 w 9531403"/>
              <a:gd name="connsiteY2" fmla="*/ 157162 h 1609119"/>
              <a:gd name="connsiteX3" fmla="*/ 9531403 w 9531403"/>
              <a:gd name="connsiteY3" fmla="*/ 1603072 h 1609119"/>
              <a:gd name="connsiteX4" fmla="*/ 362631 w 9531403"/>
              <a:gd name="connsiteY4" fmla="*/ 1609119 h 1609119"/>
              <a:gd name="connsiteX5" fmla="*/ 0 w 9531403"/>
              <a:gd name="connsiteY5" fmla="*/ 1514233 h 160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1403" h="1609119">
                <a:moveTo>
                  <a:pt x="0" y="1514233"/>
                </a:moveTo>
                <a:lnTo>
                  <a:pt x="9033153" y="0"/>
                </a:lnTo>
                <a:lnTo>
                  <a:pt x="9467716" y="157162"/>
                </a:lnTo>
                <a:cubicBezTo>
                  <a:pt x="9470434" y="480652"/>
                  <a:pt x="9528685" y="1279582"/>
                  <a:pt x="9531403" y="1603072"/>
                </a:cubicBezTo>
                <a:lnTo>
                  <a:pt x="362631" y="1609119"/>
                </a:lnTo>
                <a:lnTo>
                  <a:pt x="0" y="1514233"/>
                </a:lnTo>
                <a:close/>
              </a:path>
            </a:pathLst>
          </a:custGeom>
          <a:solidFill>
            <a:srgbClr val="0C29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63688" y="3068960"/>
            <a:ext cx="3312368" cy="576063"/>
            <a:chOff x="5508104" y="3212976"/>
            <a:chExt cx="2010891" cy="570731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403648" y="3501008"/>
            <a:ext cx="5760640" cy="1368152"/>
            <a:chOff x="1327878" y="1916544"/>
            <a:chExt cx="6564873" cy="1160799"/>
          </a:xfrm>
        </p:grpSpPr>
        <p:sp>
          <p:nvSpPr>
            <p:cNvPr id="5" name="Прямоугольник 8"/>
            <p:cNvSpPr/>
            <p:nvPr/>
          </p:nvSpPr>
          <p:spPr bwMode="auto">
            <a:xfrm>
              <a:off x="1327878" y="1916544"/>
              <a:ext cx="6564873" cy="1160799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64873" h="1160799">
                  <a:moveTo>
                    <a:pt x="0" y="1005641"/>
                  </a:moveTo>
                  <a:lnTo>
                    <a:pt x="6417472" y="0"/>
                  </a:lnTo>
                  <a:lnTo>
                    <a:pt x="6564873" y="152687"/>
                  </a:lnTo>
                  <a:lnTo>
                    <a:pt x="6564873" y="1160799"/>
                  </a:lnTo>
                  <a:lnTo>
                    <a:pt x="156161" y="1160799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 bwMode="auto">
            <a:xfrm>
              <a:off x="1331640" y="1916832"/>
              <a:ext cx="6408712" cy="1008112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03648" y="342900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7</a:t>
            </a:r>
            <a:r>
              <a:rPr lang="ru-RU" sz="7200" b="1" dirty="0">
                <a:solidFill>
                  <a:schemeClr val="bg1"/>
                </a:solidFill>
                <a:latin typeface="Franklin Gothic Book"/>
                <a:cs typeface="Franklin Gothic Book"/>
              </a:rPr>
              <a:t>5</a:t>
            </a:r>
            <a:r>
              <a:rPr lang="en-US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%</a:t>
            </a:r>
            <a:r>
              <a:rPr lang="ru-RU" sz="72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денег</a:t>
            </a:r>
            <a:endParaRPr lang="ru-RU" sz="72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06896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три </a:t>
            </a:r>
            <a:r>
              <a:rPr lang="ru-RU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топовых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 покера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419872" y="4653136"/>
            <a:ext cx="3312368" cy="576063"/>
            <a:chOff x="5508104" y="3212976"/>
            <a:chExt cx="2010891" cy="570731"/>
          </a:xfrm>
        </p:grpSpPr>
        <p:sp>
          <p:nvSpPr>
            <p:cNvPr id="14" name="Прямоугольник 8"/>
            <p:cNvSpPr/>
            <p:nvPr/>
          </p:nvSpPr>
          <p:spPr bwMode="auto">
            <a:xfrm>
              <a:off x="5508104" y="3212976"/>
              <a:ext cx="2010891" cy="570731"/>
            </a:xfrm>
            <a:custGeom>
              <a:avLst/>
              <a:gdLst>
                <a:gd name="connsiteX0" fmla="*/ 0 w 6408712"/>
                <a:gd name="connsiteY0" fmla="*/ 0 h 1008112"/>
                <a:gd name="connsiteX1" fmla="*/ 6408712 w 6408712"/>
                <a:gd name="connsiteY1" fmla="*/ 0 h 1008112"/>
                <a:gd name="connsiteX2" fmla="*/ 6408712 w 6408712"/>
                <a:gd name="connsiteY2" fmla="*/ 1008112 h 1008112"/>
                <a:gd name="connsiteX3" fmla="*/ 0 w 6408712"/>
                <a:gd name="connsiteY3" fmla="*/ 1008112 h 1008112"/>
                <a:gd name="connsiteX4" fmla="*/ 0 w 6408712"/>
                <a:gd name="connsiteY4" fmla="*/ 0 h 1008112"/>
                <a:gd name="connsiteX0" fmla="*/ 0 w 6552874"/>
                <a:gd name="connsiteY0" fmla="*/ 871838 h 1008112"/>
                <a:gd name="connsiteX1" fmla="*/ 6552874 w 6552874"/>
                <a:gd name="connsiteY1" fmla="*/ 0 h 1008112"/>
                <a:gd name="connsiteX2" fmla="*/ 6552874 w 6552874"/>
                <a:gd name="connsiteY2" fmla="*/ 1008112 h 1008112"/>
                <a:gd name="connsiteX3" fmla="*/ 144162 w 6552874"/>
                <a:gd name="connsiteY3" fmla="*/ 1008112 h 1008112"/>
                <a:gd name="connsiteX4" fmla="*/ 0 w 6552874"/>
                <a:gd name="connsiteY4" fmla="*/ 871838 h 1008112"/>
                <a:gd name="connsiteX0" fmla="*/ 0 w 6597242"/>
                <a:gd name="connsiteY0" fmla="*/ 927295 h 1008112"/>
                <a:gd name="connsiteX1" fmla="*/ 6597242 w 6597242"/>
                <a:gd name="connsiteY1" fmla="*/ 0 h 1008112"/>
                <a:gd name="connsiteX2" fmla="*/ 6597242 w 6597242"/>
                <a:gd name="connsiteY2" fmla="*/ 1008112 h 1008112"/>
                <a:gd name="connsiteX3" fmla="*/ 188530 w 6597242"/>
                <a:gd name="connsiteY3" fmla="*/ 1008112 h 1008112"/>
                <a:gd name="connsiteX4" fmla="*/ 0 w 6597242"/>
                <a:gd name="connsiteY4" fmla="*/ 927295 h 1008112"/>
                <a:gd name="connsiteX0" fmla="*/ 0 w 6541782"/>
                <a:gd name="connsiteY0" fmla="*/ 849655 h 1008112"/>
                <a:gd name="connsiteX1" fmla="*/ 6541782 w 6541782"/>
                <a:gd name="connsiteY1" fmla="*/ 0 h 1008112"/>
                <a:gd name="connsiteX2" fmla="*/ 6541782 w 6541782"/>
                <a:gd name="connsiteY2" fmla="*/ 1008112 h 1008112"/>
                <a:gd name="connsiteX3" fmla="*/ 133070 w 6541782"/>
                <a:gd name="connsiteY3" fmla="*/ 1008112 h 1008112"/>
                <a:gd name="connsiteX4" fmla="*/ 0 w 6541782"/>
                <a:gd name="connsiteY4" fmla="*/ 849655 h 1008112"/>
                <a:gd name="connsiteX0" fmla="*/ 0 w 6541782"/>
                <a:gd name="connsiteY0" fmla="*/ 849655 h 1008112"/>
                <a:gd name="connsiteX1" fmla="*/ 6034822 w 6541782"/>
                <a:gd name="connsiteY1" fmla="*/ 61729 h 1008112"/>
                <a:gd name="connsiteX2" fmla="*/ 6541782 w 6541782"/>
                <a:gd name="connsiteY2" fmla="*/ 0 h 1008112"/>
                <a:gd name="connsiteX3" fmla="*/ 6541782 w 6541782"/>
                <a:gd name="connsiteY3" fmla="*/ 1008112 h 1008112"/>
                <a:gd name="connsiteX4" fmla="*/ 133070 w 6541782"/>
                <a:gd name="connsiteY4" fmla="*/ 1008112 h 1008112"/>
                <a:gd name="connsiteX5" fmla="*/ 0 w 6541782"/>
                <a:gd name="connsiteY5" fmla="*/ 849655 h 1008112"/>
                <a:gd name="connsiteX0" fmla="*/ 0 w 6541782"/>
                <a:gd name="connsiteY0" fmla="*/ 1002342 h 1160799"/>
                <a:gd name="connsiteX1" fmla="*/ 6394381 w 6541782"/>
                <a:gd name="connsiteY1" fmla="*/ 0 h 1160799"/>
                <a:gd name="connsiteX2" fmla="*/ 6541782 w 6541782"/>
                <a:gd name="connsiteY2" fmla="*/ 152687 h 1160799"/>
                <a:gd name="connsiteX3" fmla="*/ 6541782 w 6541782"/>
                <a:gd name="connsiteY3" fmla="*/ 1160799 h 1160799"/>
                <a:gd name="connsiteX4" fmla="*/ 133070 w 6541782"/>
                <a:gd name="connsiteY4" fmla="*/ 1160799 h 1160799"/>
                <a:gd name="connsiteX5" fmla="*/ 0 w 6541782"/>
                <a:gd name="connsiteY5" fmla="*/ 1002342 h 1160799"/>
                <a:gd name="connsiteX0" fmla="*/ 0 w 6564873"/>
                <a:gd name="connsiteY0" fmla="*/ 1005641 h 1160799"/>
                <a:gd name="connsiteX1" fmla="*/ 6417472 w 6564873"/>
                <a:gd name="connsiteY1" fmla="*/ 0 h 1160799"/>
                <a:gd name="connsiteX2" fmla="*/ 6564873 w 6564873"/>
                <a:gd name="connsiteY2" fmla="*/ 152687 h 1160799"/>
                <a:gd name="connsiteX3" fmla="*/ 6564873 w 6564873"/>
                <a:gd name="connsiteY3" fmla="*/ 1160799 h 1160799"/>
                <a:gd name="connsiteX4" fmla="*/ 156161 w 6564873"/>
                <a:gd name="connsiteY4" fmla="*/ 1160799 h 1160799"/>
                <a:gd name="connsiteX5" fmla="*/ 0 w 6564873"/>
                <a:gd name="connsiteY5" fmla="*/ 1005641 h 1160799"/>
                <a:gd name="connsiteX0" fmla="*/ 0 w 6768567"/>
                <a:gd name="connsiteY0" fmla="*/ 1005641 h 1160799"/>
                <a:gd name="connsiteX1" fmla="*/ 6417472 w 6768567"/>
                <a:gd name="connsiteY1" fmla="*/ 0 h 1160799"/>
                <a:gd name="connsiteX2" fmla="*/ 6768567 w 6768567"/>
                <a:gd name="connsiteY2" fmla="*/ 284300 h 1160799"/>
                <a:gd name="connsiteX3" fmla="*/ 6564873 w 6768567"/>
                <a:gd name="connsiteY3" fmla="*/ 1160799 h 1160799"/>
                <a:gd name="connsiteX4" fmla="*/ 156161 w 6768567"/>
                <a:gd name="connsiteY4" fmla="*/ 1160799 h 1160799"/>
                <a:gd name="connsiteX5" fmla="*/ 0 w 6768567"/>
                <a:gd name="connsiteY5" fmla="*/ 1005641 h 1160799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156161 w 6790009"/>
                <a:gd name="connsiteY4" fmla="*/ 1160799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488505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488505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21658"/>
                <a:gd name="connsiteX1" fmla="*/ 6417472 w 6790009"/>
                <a:gd name="connsiteY1" fmla="*/ 0 h 1321658"/>
                <a:gd name="connsiteX2" fmla="*/ 6768567 w 6790009"/>
                <a:gd name="connsiteY2" fmla="*/ 284300 h 1321658"/>
                <a:gd name="connsiteX3" fmla="*/ 6790009 w 6790009"/>
                <a:gd name="connsiteY3" fmla="*/ 1314346 h 1321658"/>
                <a:gd name="connsiteX4" fmla="*/ 670758 w 6790009"/>
                <a:gd name="connsiteY4" fmla="*/ 1321658 h 1321658"/>
                <a:gd name="connsiteX5" fmla="*/ 0 w 6790009"/>
                <a:gd name="connsiteY5" fmla="*/ 1005641 h 1321658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292411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68567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  <a:gd name="connsiteX0" fmla="*/ 0 w 6790009"/>
                <a:gd name="connsiteY0" fmla="*/ 1005641 h 1314346"/>
                <a:gd name="connsiteX1" fmla="*/ 6417472 w 6790009"/>
                <a:gd name="connsiteY1" fmla="*/ 0 h 1314346"/>
                <a:gd name="connsiteX2" fmla="*/ 6790009 w 6790009"/>
                <a:gd name="connsiteY2" fmla="*/ 284300 h 1314346"/>
                <a:gd name="connsiteX3" fmla="*/ 6790009 w 6790009"/>
                <a:gd name="connsiteY3" fmla="*/ 1314346 h 1314346"/>
                <a:gd name="connsiteX4" fmla="*/ 649317 w 6790009"/>
                <a:gd name="connsiteY4" fmla="*/ 1314346 h 1314346"/>
                <a:gd name="connsiteX5" fmla="*/ 0 w 6790009"/>
                <a:gd name="connsiteY5" fmla="*/ 1005641 h 131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0009" h="1314346">
                  <a:moveTo>
                    <a:pt x="0" y="1005641"/>
                  </a:moveTo>
                  <a:lnTo>
                    <a:pt x="6417472" y="0"/>
                  </a:lnTo>
                  <a:lnTo>
                    <a:pt x="6790009" y="284300"/>
                  </a:lnTo>
                  <a:lnTo>
                    <a:pt x="6790009" y="1314346"/>
                  </a:lnTo>
                  <a:lnTo>
                    <a:pt x="649317" y="1314346"/>
                  </a:lnTo>
                  <a:lnTo>
                    <a:pt x="0" y="1005641"/>
                  </a:lnTo>
                  <a:close/>
                </a:path>
              </a:pathLst>
            </a:custGeom>
            <a:solidFill>
              <a:srgbClr val="0C295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 bwMode="auto">
            <a:xfrm>
              <a:off x="5509218" y="3213101"/>
              <a:ext cx="1897968" cy="437754"/>
            </a:xfrm>
            <a:prstGeom prst="rect">
              <a:avLst/>
            </a:prstGeom>
            <a:solidFill>
              <a:srgbClr val="15448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9872" y="46531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Book"/>
                <a:cs typeface="Franklin Gothic Book"/>
              </a:rPr>
              <a:t>Вы уверены в своих силах?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620688"/>
            <a:ext cx="19304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5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FEFFFE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9840</TotalTime>
  <Pages>0</Pages>
  <Words>195</Words>
  <Characters>0</Characters>
  <Application>Microsoft Macintosh PowerPoint</Application>
  <PresentationFormat>Экран (4:3)</PresentationFormat>
  <Lines>0</Lines>
  <Paragraphs>117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Roman Novikov</cp:lastModifiedBy>
  <cp:revision>1339</cp:revision>
  <dcterms:modified xsi:type="dcterms:W3CDTF">2013-04-10T17:35:10Z</dcterms:modified>
</cp:coreProperties>
</file>