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71" r:id="rId11"/>
    <p:sldId id="272" r:id="rId12"/>
    <p:sldId id="274" r:id="rId13"/>
    <p:sldId id="279" r:id="rId14"/>
    <p:sldId id="275" r:id="rId15"/>
    <p:sldId id="278" r:id="rId16"/>
    <p:sldId id="295" r:id="rId17"/>
    <p:sldId id="296" r:id="rId18"/>
    <p:sldId id="297" r:id="rId19"/>
    <p:sldId id="298" r:id="rId20"/>
    <p:sldId id="299" r:id="rId21"/>
    <p:sldId id="300" r:id="rId22"/>
    <p:sldId id="281" r:id="rId23"/>
    <p:sldId id="282" r:id="rId24"/>
    <p:sldId id="283" r:id="rId25"/>
    <p:sldId id="277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3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32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2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79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41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0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14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76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9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4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096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31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C1044-C0BF-7A4E-97B9-F7F4C6E0378A}" type="datetimeFigureOut">
              <a:rPr lang="ru-RU" smtClean="0"/>
              <a:t>12.04.13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9C68F-49A4-0742-B01D-2F49441F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83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9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5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55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24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1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4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12,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0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87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42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1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2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31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33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53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8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02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3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08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2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51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82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9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21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25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36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76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6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62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2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  <p:pic>
        <p:nvPicPr>
          <p:cNvPr id="5" name="Изображение 4" descr="2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12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33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73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99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6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2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0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9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5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836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Macintosh PowerPoint</Application>
  <PresentationFormat>Экран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Сабина Успешная</dc:creator>
  <cp:lastModifiedBy>Сабина Успешная</cp:lastModifiedBy>
  <cp:revision>8</cp:revision>
  <dcterms:created xsi:type="dcterms:W3CDTF">2013-04-08T06:26:01Z</dcterms:created>
  <dcterms:modified xsi:type="dcterms:W3CDTF">2013-04-12T07:36:17Z</dcterms:modified>
</cp:coreProperties>
</file>