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14"/>
  </p:handoutMasterIdLst>
  <p:sldIdLst>
    <p:sldId id="256" r:id="rId3"/>
    <p:sldId id="271" r:id="rId4"/>
    <p:sldId id="272" r:id="rId5"/>
    <p:sldId id="273" r:id="rId6"/>
    <p:sldId id="274" r:id="rId7"/>
    <p:sldId id="275" r:id="rId8"/>
    <p:sldId id="268" r:id="rId9"/>
    <p:sldId id="269" r:id="rId10"/>
    <p:sldId id="277" r:id="rId11"/>
    <p:sldId id="27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7" autoAdjust="0"/>
  </p:normalViewPr>
  <p:slideViewPr>
    <p:cSldViewPr>
      <p:cViewPr varScale="1">
        <p:scale>
          <a:sx n="120" d="100"/>
          <a:sy n="12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E42CF-1591-4513-BAD5-CE641A1E862F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541D-D5E7-4356-B9E0-EE4104F170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4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ty пустой с баллон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  <a:prstGeom prst="rect">
            <a:avLst/>
          </a:prstGeom>
        </p:spPr>
        <p:txBody>
          <a:bodyPr/>
          <a:lstStyle>
            <a:lvl1pPr algn="l">
              <a:defRPr sz="3600" b="1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6686550" y="644842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i="1" baseline="0">
                <a:solidFill>
                  <a:srgbClr val="A0A0A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9FFEC-2FC6-4355-9FA3-C7F33A6A3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215788"/>
            <a:ext cx="1380452" cy="30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58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5C1D8-2BF6-4A47-860E-D86C7513A3F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909464" cy="3651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fld id="{C73285C3-E5F6-443F-9B69-5362500C63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60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909464" cy="3651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fld id="{C73285C3-E5F6-443F-9B69-5362500C63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64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5C1D8-2BF6-4A47-860E-D86C7513A3F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3285C3-E5F6-443F-9B69-5362500C6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7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5C1D8-2BF6-4A47-860E-D86C7513A3F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3285C3-E5F6-443F-9B69-5362500C6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9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5C1D8-2BF6-4A47-860E-D86C7513A3F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3285C3-E5F6-443F-9B69-5362500C6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3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909464" cy="3651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fld id="{C73285C3-E5F6-443F-9B69-5362500C63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205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909464" cy="3651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fld id="{C73285C3-E5F6-443F-9B69-5362500C63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26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5C1D8-2BF6-4A47-860E-D86C7513A3F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3285C3-E5F6-443F-9B69-5362500C6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87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909464" cy="3651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800" kern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fld id="{C73285C3-E5F6-443F-9B69-5362500C63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748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5C1D8-2BF6-4A47-860E-D86C7513A3F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3285C3-E5F6-443F-9B69-5362500C6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3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5C1D8-2BF6-4A47-860E-D86C7513A3F6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3285C3-E5F6-443F-9B69-5362500C6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40FE-A777-4305-810A-EFE77CA2BBB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F529-A696-4D48-965E-7EB82DA17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4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 descr="Logo_Text_ForWihiteBac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95536" y="6237312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0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3600" b="1" kern="1200" cap="none" dirty="0">
          <a:solidFill>
            <a:schemeClr val="bg1">
              <a:lumMod val="50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176213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800" kern="1200" dirty="0" smtClean="0">
          <a:solidFill>
            <a:schemeClr val="bg1">
              <a:lumMod val="50000"/>
            </a:schemeClr>
          </a:solidFill>
          <a:latin typeface="Myriad Pro" pitchFamily="34" charset="0"/>
          <a:ea typeface="+mn-ea"/>
          <a:cs typeface="+mn-cs"/>
        </a:defRPr>
      </a:lvl1pPr>
      <a:lvl2pPr marL="0" indent="176213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800" kern="1200" dirty="0" smtClean="0">
          <a:solidFill>
            <a:schemeClr val="bg1">
              <a:lumMod val="50000"/>
            </a:schemeClr>
          </a:solidFill>
          <a:latin typeface="Myriad Pro" pitchFamily="34" charset="0"/>
          <a:ea typeface="+mn-ea"/>
          <a:cs typeface="+mn-cs"/>
        </a:defRPr>
      </a:lvl2pPr>
      <a:lvl3pPr marL="0" indent="176213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800" kern="1200" dirty="0" smtClean="0">
          <a:solidFill>
            <a:schemeClr val="bg1">
              <a:lumMod val="50000"/>
            </a:schemeClr>
          </a:solidFill>
          <a:latin typeface="Myriad Pro" pitchFamily="34" charset="0"/>
          <a:ea typeface="+mn-ea"/>
          <a:cs typeface="+mn-cs"/>
        </a:defRPr>
      </a:lvl3pPr>
      <a:lvl4pPr marL="0" indent="176213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800" kern="1200" dirty="0" smtClean="0">
          <a:solidFill>
            <a:schemeClr val="bg1">
              <a:lumMod val="50000"/>
            </a:schemeClr>
          </a:solidFill>
          <a:latin typeface="Myriad Pro" pitchFamily="34" charset="0"/>
          <a:ea typeface="+mn-ea"/>
          <a:cs typeface="+mn-cs"/>
        </a:defRPr>
      </a:lvl4pPr>
      <a:lvl5pPr marL="0" indent="176213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1800" kern="1200" dirty="0">
          <a:solidFill>
            <a:schemeClr val="bg1">
              <a:lumMod val="50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88774"/>
            <a:ext cx="4829164" cy="500066"/>
          </a:xfrm>
        </p:spPr>
        <p:txBody>
          <a:bodyPr>
            <a:normAutofit/>
          </a:bodyPr>
          <a:lstStyle/>
          <a:p>
            <a:pPr algn="l"/>
            <a:r>
              <a:rPr lang="en-US" sz="1100" dirty="0" smtClean="0">
                <a:latin typeface="Myriad Pro" pitchFamily="34" charset="0"/>
              </a:rPr>
              <a:t>iPhone, </a:t>
            </a:r>
            <a:r>
              <a:rPr lang="en-US" sz="1100" dirty="0" err="1" smtClean="0">
                <a:latin typeface="Myriad Pro" pitchFamily="34" charset="0"/>
              </a:rPr>
              <a:t>iPad</a:t>
            </a:r>
            <a:r>
              <a:rPr lang="en-US" sz="1100" dirty="0" smtClean="0">
                <a:latin typeface="Myriad Pro" pitchFamily="34" charset="0"/>
              </a:rPr>
              <a:t>, Android, Windows Phone </a:t>
            </a:r>
            <a:r>
              <a:rPr lang="en-US" sz="1100" dirty="0" smtClean="0">
                <a:latin typeface="Myriad Pro" pitchFamily="34" charset="0"/>
              </a:rPr>
              <a:t>, </a:t>
            </a:r>
            <a:r>
              <a:rPr lang="en-US" sz="1100" dirty="0" smtClean="0">
                <a:latin typeface="Myriad Pro" pitchFamily="34" charset="0"/>
              </a:rPr>
              <a:t>HTML5</a:t>
            </a:r>
            <a:endParaRPr lang="ru-RU" sz="1100" dirty="0">
              <a:latin typeface="Myriad Pro" pitchFamily="34" charset="0"/>
            </a:endParaRPr>
          </a:p>
        </p:txBody>
      </p:sp>
      <p:pic>
        <p:nvPicPr>
          <p:cNvPr id="10" name="Рисунок 9" descr="Logo_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1476375" cy="514350"/>
          </a:xfrm>
          <a:prstGeom prst="rect">
            <a:avLst/>
          </a:prstGeom>
        </p:spPr>
      </p:pic>
      <p:pic>
        <p:nvPicPr>
          <p:cNvPr id="15" name="Рисунок 14" descr="Half Flower.emf"/>
          <p:cNvPicPr>
            <a:picLocks noChangeAspect="1"/>
          </p:cNvPicPr>
          <p:nvPr/>
        </p:nvPicPr>
        <p:blipFill>
          <a:blip r:embed="rId3" cstate="print">
            <a:lum bright="-74000"/>
          </a:blip>
          <a:stretch>
            <a:fillRect/>
          </a:stretch>
        </p:blipFill>
        <p:spPr>
          <a:xfrm>
            <a:off x="5715008" y="0"/>
            <a:ext cx="6635617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403648" y="1200742"/>
            <a:ext cx="4829164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Разработка первоклассных приложений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933056"/>
            <a:ext cx="6116216" cy="11791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Мобильное видео-будущее</a:t>
            </a:r>
            <a:endParaRPr lang="ru-RU" sz="3600" dirty="0">
              <a:latin typeface="Myriad Pro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53424" y="1916832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yriad Pro" pitchFamily="34" charset="0"/>
              </a:rPr>
              <a:t>Алексей Мартыненко</a:t>
            </a:r>
            <a:endParaRPr lang="ru-RU" dirty="0"/>
          </a:p>
        </p:txBody>
      </p:sp>
      <p:pic>
        <p:nvPicPr>
          <p:cNvPr id="1027" name="Picture 3" descr="D:\Projects\Собственные\Aplica.ru\Контент\Портфолио\Мобильные приложения\MobEye\iTunesArtwo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2" y="3816301"/>
            <a:ext cx="2016224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02" y="449343"/>
            <a:ext cx="2401069" cy="77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1362075"/>
          </a:xfrm>
        </p:spPr>
        <p:txBody>
          <a:bodyPr>
            <a:normAutofit/>
          </a:bodyPr>
          <a:lstStyle/>
          <a:p>
            <a:r>
              <a:rPr lang="ru-RU" sz="31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  <a:t>Планы на будущее</a:t>
            </a:r>
            <a:endParaRPr lang="ru-RU" sz="3100" cap="none" dirty="0">
              <a:latin typeface="Myriad Pro" pitchFamily="34" charset="0"/>
            </a:endParaRPr>
          </a:p>
        </p:txBody>
      </p:sp>
      <p:pic>
        <p:nvPicPr>
          <p:cNvPr id="6" name="Рисунок 5" descr="Logo_Text_ForWihite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857892"/>
            <a:ext cx="1219200" cy="4191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400506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12776"/>
            <a:ext cx="4840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Партнерская программа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Мобильный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SDK</a:t>
            </a:r>
            <a:endParaRPr lang="ru-RU" dirty="0">
              <a:solidFill>
                <a:schemeClr val="tx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952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1628800"/>
            <a:ext cx="1872208" cy="33843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Ваше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приложение с функцией видео-трансляции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7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292488"/>
            <a:ext cx="3744416" cy="965969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latin typeface="Myriad Pro" pitchFamily="34" charset="0"/>
              </a:rPr>
              <a:t>Алексей </a:t>
            </a:r>
            <a:r>
              <a:rPr lang="ru-RU" sz="2600" dirty="0" err="1" smtClean="0">
                <a:latin typeface="Myriad Pro" pitchFamily="34" charset="0"/>
              </a:rPr>
              <a:t>Мартыненко</a:t>
            </a:r>
            <a:r>
              <a:rPr lang="ru-RU" sz="2600" dirty="0" smtClean="0">
                <a:latin typeface="Myriad Pro" pitchFamily="34" charset="0"/>
              </a:rPr>
              <a:t>,</a:t>
            </a:r>
            <a:br>
              <a:rPr lang="ru-RU" sz="2600" dirty="0" smtClean="0">
                <a:latin typeface="Myriad Pro" pitchFamily="34" charset="0"/>
              </a:rPr>
            </a:br>
            <a:r>
              <a:rPr lang="ru-RU" sz="2600" dirty="0" smtClean="0">
                <a:latin typeface="Myriad Pro" pitchFamily="34" charset="0"/>
              </a:rPr>
              <a:t>директор</a:t>
            </a:r>
            <a:endParaRPr lang="ru-RU" sz="2600" dirty="0">
              <a:latin typeface="Myriad Pro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972" y="5293190"/>
            <a:ext cx="4829164" cy="1428760"/>
          </a:xfrm>
        </p:spPr>
        <p:txBody>
          <a:bodyPr>
            <a:noAutofit/>
          </a:bodyPr>
          <a:lstStyle/>
          <a:p>
            <a:pPr indent="176213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 pitchFamily="34" charset="0"/>
              </a:rPr>
              <a:t>am@aplica.ru</a:t>
            </a:r>
          </a:p>
          <a:p>
            <a:pPr indent="176213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Myriad Pro" pitchFamily="34" charset="0"/>
              </a:rPr>
              <a:t>www.facebook.com/aplica.ru</a:t>
            </a:r>
            <a:endParaRPr lang="ru-RU" sz="1800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0" name="Рисунок 9" descr="Logo_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36" y="394370"/>
            <a:ext cx="1476375" cy="514350"/>
          </a:xfrm>
          <a:prstGeom prst="rect">
            <a:avLst/>
          </a:prstGeom>
        </p:spPr>
      </p:pic>
      <p:pic>
        <p:nvPicPr>
          <p:cNvPr id="15" name="Рисунок 14" descr="Half Flower.emf"/>
          <p:cNvPicPr>
            <a:picLocks noChangeAspect="1"/>
          </p:cNvPicPr>
          <p:nvPr/>
        </p:nvPicPr>
        <p:blipFill>
          <a:blip r:embed="rId3" cstate="print">
            <a:lum bright="-74000"/>
          </a:blip>
          <a:stretch>
            <a:fillRect/>
          </a:stretch>
        </p:blipFill>
        <p:spPr>
          <a:xfrm>
            <a:off x="5508104" y="0"/>
            <a:ext cx="6635617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7584" y="1124744"/>
            <a:ext cx="2304256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Mobeye.iPhone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92080" y="1124744"/>
            <a:ext cx="2448272" cy="74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600" dirty="0" err="1">
                <a:latin typeface="Myriad Pro" pitchFamily="34" charset="0"/>
              </a:rPr>
              <a:t>Mobeye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j-ea"/>
                <a:cs typeface="+mj-cs"/>
              </a:rPr>
              <a:t>.Android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1660"/>
            <a:ext cx="2498204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41660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42" y="261863"/>
            <a:ext cx="2401069" cy="77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72014"/>
          </a:xfrm>
        </p:spPr>
        <p:txBody>
          <a:bodyPr>
            <a:normAutofit fontScale="90000"/>
          </a:bodyPr>
          <a:lstStyle/>
          <a:p>
            <a:r>
              <a:rPr lang="ru-RU" sz="2200" b="0" dirty="0"/>
              <a:t>Персональные видео-трансляции - настоящее или будущее?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679" y="105273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Размер потенциальной аудитории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</a:br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Аудитория онлайн-видео России на 2012 г. – 54 млн. чел.</a:t>
            </a: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Мобильная аудитория – 34 млн. чел.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944" y="270892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Проникновение широкополосных мобильных сетей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</a:br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3G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– 35%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LTE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– 9%</a:t>
            </a: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Spreecast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6271940" cy="578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6376" y="365337"/>
            <a:ext cx="8351837" cy="5746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Bambuser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51233"/>
            <a:ext cx="5818708" cy="461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6359"/>
            <a:ext cx="3168352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9385"/>
            <a:ext cx="3168352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7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574675"/>
          </a:xfrm>
        </p:spPr>
        <p:txBody>
          <a:bodyPr>
            <a:normAutofit/>
          </a:bodyPr>
          <a:lstStyle/>
          <a:p>
            <a:r>
              <a:rPr lang="ru-RU" sz="2600" dirty="0"/>
              <a:t>Примеры применения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679" y="105273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Интерактивное вещание</a:t>
            </a: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Чат со звездами</a:t>
            </a: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Магазины «на диване»</a:t>
            </a: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Персональный телеканал</a:t>
            </a:r>
          </a:p>
          <a:p>
            <a:pPr indent="176213"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Развлечения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Игровые мероприятия (трансляции, прием ставок)</a:t>
            </a: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Трансляции для друзей</a:t>
            </a:r>
          </a:p>
          <a:p>
            <a:pPr indent="176213">
              <a:buFont typeface="Arial" pitchFamily="34" charset="0"/>
              <a:buChar char="•"/>
            </a:pPr>
            <a:endParaRPr lang="ru-RU" dirty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Обучение</a:t>
            </a: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Дистанционное образование, лекции,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вебинары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Профессиональные консультации: врачи, риэлторы, юристы и т.д.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Для дома и семьи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Видео-няня</a:t>
            </a:r>
          </a:p>
          <a:p>
            <a:pPr indent="176213"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Гражданский контроль</a:t>
            </a:r>
            <a:endParaRPr lang="ru-RU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  <a:p>
            <a:pPr indent="176213"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2656"/>
            <a:ext cx="8229600" cy="5746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 опыт: </a:t>
            </a:r>
            <a:r>
              <a:rPr lang="en-US" dirty="0" smtClean="0"/>
              <a:t>Mobile Vision</a:t>
            </a:r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 descr="C:\Users\Георгий\Desktop\Aplica Presents 2\Aplica Presents\Sketch-v_0007s_0001_Screensho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8" y="1297003"/>
            <a:ext cx="8843824" cy="44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72400" cy="1362075"/>
          </a:xfrm>
        </p:spPr>
        <p:txBody>
          <a:bodyPr>
            <a:normAutofit/>
          </a:bodyPr>
          <a:lstStyle/>
          <a:p>
            <a:r>
              <a:rPr lang="ru-RU" sz="36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  <a:t>Разработка</a:t>
            </a:r>
            <a:endParaRPr lang="ru-RU" sz="3600" cap="none" dirty="0">
              <a:latin typeface="Myriad Pro" pitchFamily="34" charset="0"/>
            </a:endParaRPr>
          </a:p>
        </p:txBody>
      </p:sp>
      <p:pic>
        <p:nvPicPr>
          <p:cNvPr id="6" name="Рисунок 5" descr="Logo_Text_ForWihite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857892"/>
            <a:ext cx="1219200" cy="4191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yriad Pro" pitchFamily="34" charset="0"/>
              </a:rPr>
              <a:t>Срок: 5 месяцев</a:t>
            </a:r>
            <a:endParaRPr lang="en-US" dirty="0" smtClean="0">
              <a:solidFill>
                <a:schemeClr val="bg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yriad Pro" pitchFamily="34" charset="0"/>
              </a:rPr>
              <a:t>Собственный движок передачи он-</a:t>
            </a:r>
            <a:r>
              <a:rPr lang="ru-RU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Myriad Pro" pitchFamily="34" charset="0"/>
              </a:rPr>
              <a:t>лайн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yriad Pro" pitchFamily="34" charset="0"/>
              </a:rPr>
              <a:t> видео с динамическим управлением качеством</a:t>
            </a: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099" name="Picture 3" descr="D:\Projects\Собственные\Aplica.ru\Контент\Портфолио\Мобильные приложения\MobEye\IMG_13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3" y="2132856"/>
            <a:ext cx="2072745" cy="31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rojects\Собственные\Aplica.ru\Контент\Портфолио\Мобильные приложения\MobEye\IMG_13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072745" cy="31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Projects\Собственные\Aplica.ru\Контент\Портфолио\Мобильные приложения\MobEye\IMG_136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496617" cy="23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2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  <a:t>Примеры применения</a:t>
            </a:r>
            <a:r>
              <a:rPr lang="ru-RU" sz="36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  <a:t/>
            </a:r>
            <a:br>
              <a:rPr lang="ru-RU" sz="36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ru-RU" sz="31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  <a:t>Удаленный показ объектов недвижимости</a:t>
            </a:r>
            <a:endParaRPr lang="ru-RU" sz="3100" cap="none" dirty="0">
              <a:latin typeface="Myriad Pro" pitchFamily="34" charset="0"/>
            </a:endParaRPr>
          </a:p>
        </p:txBody>
      </p:sp>
      <p:pic>
        <p:nvPicPr>
          <p:cNvPr id="6" name="Рисунок 5" descr="Logo_Text_ForWihite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857892"/>
            <a:ext cx="1219200" cy="4191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400506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12776"/>
            <a:ext cx="48404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Мобильные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приложения позволяют риэлтору показать квартиру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или офис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своим клиентам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в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реальном времени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и ответить на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их вопросы</a:t>
            </a:r>
          </a:p>
          <a:p>
            <a:endParaRPr lang="ru-RU" dirty="0" smtClean="0">
              <a:solidFill>
                <a:schemeClr val="tx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Экономия времени</a:t>
            </a:r>
          </a:p>
          <a:p>
            <a:pPr indent="176213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rPr>
              <a:t>Возможность демонстрации группе</a:t>
            </a:r>
            <a:endParaRPr lang="ru-RU" dirty="0">
              <a:solidFill>
                <a:schemeClr val="tx1">
                  <a:lumMod val="50000"/>
                </a:schemeClr>
              </a:solidFill>
              <a:latin typeface="Myriad Pro" pitchFamily="34" charset="0"/>
              <a:ea typeface="+mj-ea"/>
              <a:cs typeface="+mj-cs"/>
            </a:endParaRPr>
          </a:p>
          <a:p>
            <a:pPr indent="176213">
              <a:buFont typeface="Arial" pitchFamily="34" charset="0"/>
              <a:buChar char="•"/>
            </a:pPr>
            <a:endParaRPr lang="ru-RU" dirty="0" smtClean="0">
              <a:solidFill>
                <a:schemeClr val="bg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1" name="Picture 5" descr="D:\Projects\Собственные\Aplica.ru\Контент\Портфолио\Мобильные приложения\MobEye\IMG_13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1171"/>
            <a:ext cx="3496617" cy="23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1362075"/>
          </a:xfrm>
        </p:spPr>
        <p:txBody>
          <a:bodyPr>
            <a:normAutofit/>
          </a:bodyPr>
          <a:lstStyle/>
          <a:p>
            <a:r>
              <a:rPr lang="ru-RU" sz="22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  <a:t>Примеры применения</a:t>
            </a:r>
            <a:r>
              <a:rPr lang="ru-RU" sz="36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  <a:t/>
            </a:r>
            <a:br>
              <a:rPr lang="ru-RU" sz="36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</a:br>
            <a:r>
              <a:rPr lang="ru-RU" sz="3100" cap="none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yriad Pro" pitchFamily="34" charset="0"/>
              </a:rPr>
              <a:t>Игры со ставками</a:t>
            </a:r>
            <a:endParaRPr lang="ru-RU" sz="3100" cap="none" dirty="0">
              <a:latin typeface="Myriad Pro" pitchFamily="34" charset="0"/>
            </a:endParaRPr>
          </a:p>
        </p:txBody>
      </p:sp>
      <p:pic>
        <p:nvPicPr>
          <p:cNvPr id="6" name="Рисунок 5" descr="Logo_Text_ForWihiteB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857892"/>
            <a:ext cx="1219200" cy="4191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400506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3" name="Видеоигры Мобай (Бир-понг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7792" y="16288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8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149</Words>
  <Application>Microsoft Office PowerPoint</Application>
  <PresentationFormat>Экран (4:3)</PresentationFormat>
  <Paragraphs>51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Специальное оформление</vt:lpstr>
      <vt:lpstr>Мобильное видео-будущее</vt:lpstr>
      <vt:lpstr>Персональные видео-трансляции - настоящее или будущее? </vt:lpstr>
      <vt:lpstr>Spreecast </vt:lpstr>
      <vt:lpstr>Bambuser</vt:lpstr>
      <vt:lpstr>Примеры применения</vt:lpstr>
      <vt:lpstr>Наш опыт: Mobile Vision</vt:lpstr>
      <vt:lpstr>Разработка</vt:lpstr>
      <vt:lpstr>Примеры применения Удаленный показ объектов недвижимости</vt:lpstr>
      <vt:lpstr>Примеры применения Игры со ставками</vt:lpstr>
      <vt:lpstr>Планы на будущее</vt:lpstr>
      <vt:lpstr>Алексей Мартыненко, директор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Мартыненко</dc:creator>
  <cp:lastModifiedBy>Алексей Мартыненко</cp:lastModifiedBy>
  <cp:revision>114</cp:revision>
  <dcterms:created xsi:type="dcterms:W3CDTF">2011-09-13T14:17:21Z</dcterms:created>
  <dcterms:modified xsi:type="dcterms:W3CDTF">2013-04-08T15:01:05Z</dcterms:modified>
</cp:coreProperties>
</file>